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6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4"/>
    <p:sldMasterId id="2147483689" r:id="rId5"/>
    <p:sldMasterId id="2147483697" r:id="rId6"/>
    <p:sldMasterId id="2147483705" r:id="rId7"/>
    <p:sldMasterId id="2147483713" r:id="rId8"/>
    <p:sldMasterId id="2147483725" r:id="rId9"/>
    <p:sldMasterId id="2147483648" r:id="rId10"/>
  </p:sldMasterIdLst>
  <p:notesMasterIdLst>
    <p:notesMasterId r:id="rId28"/>
  </p:notesMasterIdLst>
  <p:sldIdLst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31" r:id="rId20"/>
    <p:sldId id="424" r:id="rId21"/>
    <p:sldId id="425" r:id="rId22"/>
    <p:sldId id="426" r:id="rId23"/>
    <p:sldId id="427" r:id="rId24"/>
    <p:sldId id="428" r:id="rId25"/>
    <p:sldId id="429" r:id="rId26"/>
    <p:sldId id="430" r:id="rId27"/>
  </p:sldIdLst>
  <p:sldSz cx="12192000" cy="6858000"/>
  <p:notesSz cx="6858000" cy="9144000"/>
  <p:custDataLst>
    <p:tags r:id="rId29"/>
  </p:custDataLst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6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e Michels" initials="CM" lastIdx="5" clrIdx="0">
    <p:extLst>
      <p:ext uri="{19B8F6BF-5375-455C-9EA6-DF929625EA0E}">
        <p15:presenceInfo xmlns:p15="http://schemas.microsoft.com/office/powerpoint/2012/main" userId="S-1-5-21-1982729356-499480573-925700815-244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D1"/>
    <a:srgbClr val="FFC233"/>
    <a:srgbClr val="FFFFFF"/>
    <a:srgbClr val="B1D34A"/>
    <a:srgbClr val="007DA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9DE4A7-886B-44B8-B3F3-55B6EF813904}" v="7" dt="2024-08-30T13:10:34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0" autoAdjust="0"/>
    <p:restoredTop sz="94477" autoAdjust="0"/>
  </p:normalViewPr>
  <p:slideViewPr>
    <p:cSldViewPr snapToGrid="0" showGuides="1">
      <p:cViewPr varScale="1">
        <p:scale>
          <a:sx n="104" d="100"/>
          <a:sy n="104" d="100"/>
        </p:scale>
        <p:origin x="912" y="114"/>
      </p:cViewPr>
      <p:guideLst>
        <p:guide orient="horz" pos="2160"/>
        <p:guide pos="461"/>
        <p:guide pos="3840"/>
        <p:guide orient="horz" pos="363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3276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th Busschaert" userId="44cec273-19b0-4a0a-9ebe-f66cdc81b1df" providerId="ADAL" clId="{D7651E4A-8503-4597-B27D-C028701DC1B2}"/>
    <pc:docChg chg="delSld modSld delMainMaster">
      <pc:chgData name="Ruth Busschaert" userId="44cec273-19b0-4a0a-9ebe-f66cdc81b1df" providerId="ADAL" clId="{D7651E4A-8503-4597-B27D-C028701DC1B2}" dt="2023-08-24T08:55:37.092" v="113" actId="20577"/>
      <pc:docMkLst>
        <pc:docMk/>
      </pc:docMkLst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591731389" sldId="373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48691430" sldId="382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58111770" sldId="384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197530789" sldId="385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3356719946" sldId="388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315242058" sldId="389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114021428" sldId="391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948241487" sldId="395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403280481" sldId="397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744155062" sldId="398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074551390" sldId="399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335882706" sldId="400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688774278" sldId="410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542443721" sldId="412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3608266853" sldId="413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211368873" sldId="414"/>
        </pc:sldMkLst>
      </pc:sldChg>
      <pc:sldChg chg="modNotesTx">
        <pc:chgData name="Ruth Busschaert" userId="44cec273-19b0-4a0a-9ebe-f66cdc81b1df" providerId="ADAL" clId="{D7651E4A-8503-4597-B27D-C028701DC1B2}" dt="2023-08-24T08:55:37.092" v="113" actId="20577"/>
        <pc:sldMkLst>
          <pc:docMk/>
          <pc:sldMk cId="2569654143" sldId="415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774119624" sldId="431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372008622" sldId="432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045997114" sldId="433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262302073" sldId="434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4074605688" sldId="435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967766606" sldId="436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1530638111" sldId="437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689929943" sldId="438"/>
        </pc:sldMkLst>
      </pc:sldChg>
      <pc:sldChg chg="del">
        <pc:chgData name="Ruth Busschaert" userId="44cec273-19b0-4a0a-9ebe-f66cdc81b1df" providerId="ADAL" clId="{D7651E4A-8503-4597-B27D-C028701DC1B2}" dt="2023-08-24T08:55:06.171" v="0" actId="47"/>
        <pc:sldMkLst>
          <pc:docMk/>
          <pc:sldMk cId="2153219673" sldId="439"/>
        </pc:sldMkLst>
      </pc:sldChg>
      <pc:sldMasterChg chg="del delSldLayout">
        <pc:chgData name="Ruth Busschaert" userId="44cec273-19b0-4a0a-9ebe-f66cdc81b1df" providerId="ADAL" clId="{D7651E4A-8503-4597-B27D-C028701DC1B2}" dt="2023-08-24T08:55:06.171" v="0" actId="47"/>
        <pc:sldMasterMkLst>
          <pc:docMk/>
          <pc:sldMasterMk cId="3956199173" sldId="2147483728"/>
        </pc:sldMasterMkLst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2678606700" sldId="2147483660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815154781" sldId="2147483666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3220005625" sldId="2147483667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888969328" sldId="2147483668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777443478" sldId="2147483669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142961209" sldId="2147483670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2741542231" sldId="2147483687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3528090130" sldId="2147483688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042578643" sldId="2147483721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87374758" sldId="2147483722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3627839887" sldId="2147483724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407477658" sldId="2147483729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4110269702" sldId="2147483730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137637216" sldId="2147483731"/>
          </pc:sldLayoutMkLst>
        </pc:sldLayoutChg>
        <pc:sldLayoutChg chg="del">
          <pc:chgData name="Ruth Busschaert" userId="44cec273-19b0-4a0a-9ebe-f66cdc81b1df" providerId="ADAL" clId="{D7651E4A-8503-4597-B27D-C028701DC1B2}" dt="2023-08-24T08:55:06.171" v="0" actId="47"/>
          <pc:sldLayoutMkLst>
            <pc:docMk/>
            <pc:sldMasterMk cId="3956199173" sldId="2147483728"/>
            <pc:sldLayoutMk cId="2679897002" sldId="2147483732"/>
          </pc:sldLayoutMkLst>
        </pc:sldLayoutChg>
      </pc:sldMasterChg>
    </pc:docChg>
  </pc:docChgLst>
  <pc:docChgLst>
    <pc:chgData name="Ruth Busschaert" userId="44cec273-19b0-4a0a-9ebe-f66cdc81b1df" providerId="ADAL" clId="{119DE4A7-886B-44B8-B3F3-55B6EF813904}"/>
    <pc:docChg chg="undo custSel addSld modSld sldOrd">
      <pc:chgData name="Ruth Busschaert" userId="44cec273-19b0-4a0a-9ebe-f66cdc81b1df" providerId="ADAL" clId="{119DE4A7-886B-44B8-B3F3-55B6EF813904}" dt="2024-08-30T13:11:25.334" v="257" actId="1076"/>
      <pc:docMkLst>
        <pc:docMk/>
      </pc:docMkLst>
      <pc:sldChg chg="modSp mod">
        <pc:chgData name="Ruth Busschaert" userId="44cec273-19b0-4a0a-9ebe-f66cdc81b1df" providerId="ADAL" clId="{119DE4A7-886B-44B8-B3F3-55B6EF813904}" dt="2024-08-30T13:11:25.334" v="257" actId="1076"/>
        <pc:sldMkLst>
          <pc:docMk/>
          <pc:sldMk cId="2569654143" sldId="415"/>
        </pc:sldMkLst>
        <pc:picChg chg="mod ord">
          <ac:chgData name="Ruth Busschaert" userId="44cec273-19b0-4a0a-9ebe-f66cdc81b1df" providerId="ADAL" clId="{119DE4A7-886B-44B8-B3F3-55B6EF813904}" dt="2024-08-30T13:11:25.334" v="257" actId="1076"/>
          <ac:picMkLst>
            <pc:docMk/>
            <pc:sldMk cId="2569654143" sldId="415"/>
            <ac:picMk id="16" creationId="{199E60FC-BD99-BB74-4372-F0BFA073F680}"/>
          </ac:picMkLst>
        </pc:picChg>
      </pc:sldChg>
      <pc:sldChg chg="modSp mod">
        <pc:chgData name="Ruth Busschaert" userId="44cec273-19b0-4a0a-9ebe-f66cdc81b1df" providerId="ADAL" clId="{119DE4A7-886B-44B8-B3F3-55B6EF813904}" dt="2024-08-30T12:55:23.847" v="2" actId="732"/>
        <pc:sldMkLst>
          <pc:docMk/>
          <pc:sldMk cId="1789395235" sldId="416"/>
        </pc:sldMkLst>
        <pc:picChg chg="mod modCrop">
          <ac:chgData name="Ruth Busschaert" userId="44cec273-19b0-4a0a-9ebe-f66cdc81b1df" providerId="ADAL" clId="{119DE4A7-886B-44B8-B3F3-55B6EF813904}" dt="2024-08-30T12:55:23.847" v="2" actId="732"/>
          <ac:picMkLst>
            <pc:docMk/>
            <pc:sldMk cId="1789395235" sldId="416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5:06.642" v="0" actId="732"/>
        <pc:sldMkLst>
          <pc:docMk/>
          <pc:sldMk cId="2889011858" sldId="417"/>
        </pc:sldMkLst>
        <pc:picChg chg="mod modCrop">
          <ac:chgData name="Ruth Busschaert" userId="44cec273-19b0-4a0a-9ebe-f66cdc81b1df" providerId="ADAL" clId="{119DE4A7-886B-44B8-B3F3-55B6EF813904}" dt="2024-08-30T12:55:06.642" v="0" actId="732"/>
          <ac:picMkLst>
            <pc:docMk/>
            <pc:sldMk cId="2889011858" sldId="417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6:14.933" v="5" actId="732"/>
        <pc:sldMkLst>
          <pc:docMk/>
          <pc:sldMk cId="529027218" sldId="418"/>
        </pc:sldMkLst>
        <pc:picChg chg="mod modCrop">
          <ac:chgData name="Ruth Busschaert" userId="44cec273-19b0-4a0a-9ebe-f66cdc81b1df" providerId="ADAL" clId="{119DE4A7-886B-44B8-B3F3-55B6EF813904}" dt="2024-08-30T12:56:14.933" v="5" actId="732"/>
          <ac:picMkLst>
            <pc:docMk/>
            <pc:sldMk cId="529027218" sldId="418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6:29.474" v="6" actId="732"/>
        <pc:sldMkLst>
          <pc:docMk/>
          <pc:sldMk cId="2730865952" sldId="419"/>
        </pc:sldMkLst>
        <pc:picChg chg="mod modCrop">
          <ac:chgData name="Ruth Busschaert" userId="44cec273-19b0-4a0a-9ebe-f66cdc81b1df" providerId="ADAL" clId="{119DE4A7-886B-44B8-B3F3-55B6EF813904}" dt="2024-08-30T12:56:29.474" v="6" actId="732"/>
          <ac:picMkLst>
            <pc:docMk/>
            <pc:sldMk cId="2730865952" sldId="419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6:45.426" v="8" actId="732"/>
        <pc:sldMkLst>
          <pc:docMk/>
          <pc:sldMk cId="2468373941" sldId="420"/>
        </pc:sldMkLst>
        <pc:picChg chg="mod modCrop">
          <ac:chgData name="Ruth Busschaert" userId="44cec273-19b0-4a0a-9ebe-f66cdc81b1df" providerId="ADAL" clId="{119DE4A7-886B-44B8-B3F3-55B6EF813904}" dt="2024-08-30T12:56:45.426" v="8" actId="732"/>
          <ac:picMkLst>
            <pc:docMk/>
            <pc:sldMk cId="2468373941" sldId="420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7:14.350" v="11" actId="732"/>
        <pc:sldMkLst>
          <pc:docMk/>
          <pc:sldMk cId="2323170940" sldId="421"/>
        </pc:sldMkLst>
        <pc:picChg chg="mod modCrop">
          <ac:chgData name="Ruth Busschaert" userId="44cec273-19b0-4a0a-9ebe-f66cdc81b1df" providerId="ADAL" clId="{119DE4A7-886B-44B8-B3F3-55B6EF813904}" dt="2024-08-30T12:57:14.350" v="11" actId="732"/>
          <ac:picMkLst>
            <pc:docMk/>
            <pc:sldMk cId="2323170940" sldId="421"/>
            <ac:picMk id="12" creationId="{633FE0C2-436E-26CB-2AAE-369FE2AEBD24}"/>
          </ac:picMkLst>
        </pc:picChg>
      </pc:sldChg>
      <pc:sldChg chg="modSp mod">
        <pc:chgData name="Ruth Busschaert" userId="44cec273-19b0-4a0a-9ebe-f66cdc81b1df" providerId="ADAL" clId="{119DE4A7-886B-44B8-B3F3-55B6EF813904}" dt="2024-08-30T12:57:38.561" v="14" actId="732"/>
        <pc:sldMkLst>
          <pc:docMk/>
          <pc:sldMk cId="1647699631" sldId="422"/>
        </pc:sldMkLst>
        <pc:picChg chg="mod modCrop">
          <ac:chgData name="Ruth Busschaert" userId="44cec273-19b0-4a0a-9ebe-f66cdc81b1df" providerId="ADAL" clId="{119DE4A7-886B-44B8-B3F3-55B6EF813904}" dt="2024-08-30T12:57:38.561" v="14" actId="732"/>
          <ac:picMkLst>
            <pc:docMk/>
            <pc:sldMk cId="1647699631" sldId="422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7:58.353" v="16" actId="732"/>
        <pc:sldMkLst>
          <pc:docMk/>
          <pc:sldMk cId="3247945415" sldId="423"/>
        </pc:sldMkLst>
        <pc:picChg chg="mod modCrop">
          <ac:chgData name="Ruth Busschaert" userId="44cec273-19b0-4a0a-9ebe-f66cdc81b1df" providerId="ADAL" clId="{119DE4A7-886B-44B8-B3F3-55B6EF813904}" dt="2024-08-30T12:57:58.353" v="16" actId="732"/>
          <ac:picMkLst>
            <pc:docMk/>
            <pc:sldMk cId="3247945415" sldId="423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8:17.641" v="19" actId="732"/>
        <pc:sldMkLst>
          <pc:docMk/>
          <pc:sldMk cId="1632523892" sldId="424"/>
        </pc:sldMkLst>
        <pc:picChg chg="mod modCrop">
          <ac:chgData name="Ruth Busschaert" userId="44cec273-19b0-4a0a-9ebe-f66cdc81b1df" providerId="ADAL" clId="{119DE4A7-886B-44B8-B3F3-55B6EF813904}" dt="2024-08-30T12:58:17.641" v="19" actId="732"/>
          <ac:picMkLst>
            <pc:docMk/>
            <pc:sldMk cId="1632523892" sldId="424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8:33.467" v="21" actId="732"/>
        <pc:sldMkLst>
          <pc:docMk/>
          <pc:sldMk cId="2514436082" sldId="425"/>
        </pc:sldMkLst>
        <pc:picChg chg="mod modCrop">
          <ac:chgData name="Ruth Busschaert" userId="44cec273-19b0-4a0a-9ebe-f66cdc81b1df" providerId="ADAL" clId="{119DE4A7-886B-44B8-B3F3-55B6EF813904}" dt="2024-08-30T12:58:33.467" v="21" actId="732"/>
          <ac:picMkLst>
            <pc:docMk/>
            <pc:sldMk cId="2514436082" sldId="425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8:45.289" v="23" actId="732"/>
        <pc:sldMkLst>
          <pc:docMk/>
          <pc:sldMk cId="3744540217" sldId="426"/>
        </pc:sldMkLst>
        <pc:picChg chg="mod modCrop">
          <ac:chgData name="Ruth Busschaert" userId="44cec273-19b0-4a0a-9ebe-f66cdc81b1df" providerId="ADAL" clId="{119DE4A7-886B-44B8-B3F3-55B6EF813904}" dt="2024-08-30T12:58:45.289" v="23" actId="732"/>
          <ac:picMkLst>
            <pc:docMk/>
            <pc:sldMk cId="3744540217" sldId="426"/>
            <ac:picMk id="8" creationId="{5BA98938-8D8C-70FA-7C6D-FB503F9E8181}"/>
          </ac:picMkLst>
        </pc:picChg>
      </pc:sldChg>
      <pc:sldChg chg="modSp mod">
        <pc:chgData name="Ruth Busschaert" userId="44cec273-19b0-4a0a-9ebe-f66cdc81b1df" providerId="ADAL" clId="{119DE4A7-886B-44B8-B3F3-55B6EF813904}" dt="2024-08-30T12:59:04.151" v="24" actId="732"/>
        <pc:sldMkLst>
          <pc:docMk/>
          <pc:sldMk cId="729049804" sldId="429"/>
        </pc:sldMkLst>
        <pc:picChg chg="mod modCrop">
          <ac:chgData name="Ruth Busschaert" userId="44cec273-19b0-4a0a-9ebe-f66cdc81b1df" providerId="ADAL" clId="{119DE4A7-886B-44B8-B3F3-55B6EF813904}" dt="2024-08-30T12:59:04.151" v="24" actId="732"/>
          <ac:picMkLst>
            <pc:docMk/>
            <pc:sldMk cId="729049804" sldId="429"/>
            <ac:picMk id="12" creationId="{633FE0C2-436E-26CB-2AAE-369FE2AEBD24}"/>
          </ac:picMkLst>
        </pc:picChg>
      </pc:sldChg>
      <pc:sldChg chg="modSp mod">
        <pc:chgData name="Ruth Busschaert" userId="44cec273-19b0-4a0a-9ebe-f66cdc81b1df" providerId="ADAL" clId="{119DE4A7-886B-44B8-B3F3-55B6EF813904}" dt="2024-08-30T12:59:18.264" v="25" actId="732"/>
        <pc:sldMkLst>
          <pc:docMk/>
          <pc:sldMk cId="399369210" sldId="430"/>
        </pc:sldMkLst>
        <pc:picChg chg="mod modCrop">
          <ac:chgData name="Ruth Busschaert" userId="44cec273-19b0-4a0a-9ebe-f66cdc81b1df" providerId="ADAL" clId="{119DE4A7-886B-44B8-B3F3-55B6EF813904}" dt="2024-08-30T12:59:18.264" v="25" actId="732"/>
          <ac:picMkLst>
            <pc:docMk/>
            <pc:sldMk cId="399369210" sldId="430"/>
            <ac:picMk id="8" creationId="{5BA98938-8D8C-70FA-7C6D-FB503F9E8181}"/>
          </ac:picMkLst>
        </pc:picChg>
      </pc:sldChg>
      <pc:sldChg chg="addSp delSp modSp add mod ord">
        <pc:chgData name="Ruth Busschaert" userId="44cec273-19b0-4a0a-9ebe-f66cdc81b1df" providerId="ADAL" clId="{119DE4A7-886B-44B8-B3F3-55B6EF813904}" dt="2024-08-30T13:08:05.961" v="247" actId="732"/>
        <pc:sldMkLst>
          <pc:docMk/>
          <pc:sldMk cId="1927471965" sldId="431"/>
        </pc:sldMkLst>
        <pc:spChg chg="mod">
          <ac:chgData name="Ruth Busschaert" userId="44cec273-19b0-4a0a-9ebe-f66cdc81b1df" providerId="ADAL" clId="{119DE4A7-886B-44B8-B3F3-55B6EF813904}" dt="2024-08-30T13:00:54.159" v="45" actId="20577"/>
          <ac:spMkLst>
            <pc:docMk/>
            <pc:sldMk cId="1927471965" sldId="431"/>
            <ac:spMk id="2" creationId="{9822726C-D4D9-2322-3BC1-1AC2F1165A92}"/>
          </ac:spMkLst>
        </pc:spChg>
        <pc:spChg chg="mod">
          <ac:chgData name="Ruth Busschaert" userId="44cec273-19b0-4a0a-9ebe-f66cdc81b1df" providerId="ADAL" clId="{119DE4A7-886B-44B8-B3F3-55B6EF813904}" dt="2024-08-30T13:07:25.814" v="244" actId="20577"/>
          <ac:spMkLst>
            <pc:docMk/>
            <pc:sldMk cId="1927471965" sldId="431"/>
            <ac:spMk id="6" creationId="{37F33DC1-CDD4-8BE2-B5B7-A923E43E0711}"/>
          </ac:spMkLst>
        </pc:spChg>
        <pc:spChg chg="mod">
          <ac:chgData name="Ruth Busschaert" userId="44cec273-19b0-4a0a-9ebe-f66cdc81b1df" providerId="ADAL" clId="{119DE4A7-886B-44B8-B3F3-55B6EF813904}" dt="2024-08-30T13:03:13.843" v="68" actId="14100"/>
          <ac:spMkLst>
            <pc:docMk/>
            <pc:sldMk cId="1927471965" sldId="431"/>
            <ac:spMk id="7" creationId="{25EBABE7-130C-A3C4-147B-EB1C28A98010}"/>
          </ac:spMkLst>
        </pc:spChg>
        <pc:spChg chg="add del mod">
          <ac:chgData name="Ruth Busschaert" userId="44cec273-19b0-4a0a-9ebe-f66cdc81b1df" providerId="ADAL" clId="{119DE4A7-886B-44B8-B3F3-55B6EF813904}" dt="2024-08-30T13:07:01.354" v="204" actId="478"/>
          <ac:spMkLst>
            <pc:docMk/>
            <pc:sldMk cId="1927471965" sldId="431"/>
            <ac:spMk id="9" creationId="{09833145-DA6E-23E7-0D76-126D14085920}"/>
          </ac:spMkLst>
        </pc:spChg>
        <pc:spChg chg="add del mod">
          <ac:chgData name="Ruth Busschaert" userId="44cec273-19b0-4a0a-9ebe-f66cdc81b1df" providerId="ADAL" clId="{119DE4A7-886B-44B8-B3F3-55B6EF813904}" dt="2024-08-30T13:07:05.089" v="205" actId="478"/>
          <ac:spMkLst>
            <pc:docMk/>
            <pc:sldMk cId="1927471965" sldId="431"/>
            <ac:spMk id="10" creationId="{05BC47F1-4731-13F1-8E47-79019E9ADE42}"/>
          </ac:spMkLst>
        </pc:spChg>
        <pc:picChg chg="add mod ord modCrop">
          <ac:chgData name="Ruth Busschaert" userId="44cec273-19b0-4a0a-9ebe-f66cdc81b1df" providerId="ADAL" clId="{119DE4A7-886B-44B8-B3F3-55B6EF813904}" dt="2024-08-30T13:08:05.961" v="247" actId="732"/>
          <ac:picMkLst>
            <pc:docMk/>
            <pc:sldMk cId="1927471965" sldId="431"/>
            <ac:picMk id="4" creationId="{7344D2AC-FF9B-7606-AFE9-101A46545A59}"/>
          </ac:picMkLst>
        </pc:picChg>
        <pc:picChg chg="del">
          <ac:chgData name="Ruth Busschaert" userId="44cec273-19b0-4a0a-9ebe-f66cdc81b1df" providerId="ADAL" clId="{119DE4A7-886B-44B8-B3F3-55B6EF813904}" dt="2024-08-30T13:02:20.322" v="62" actId="478"/>
          <ac:picMkLst>
            <pc:docMk/>
            <pc:sldMk cId="1927471965" sldId="431"/>
            <ac:picMk id="8" creationId="{5BA98938-8D8C-70FA-7C6D-FB503F9E81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A18E7-3782-4981-8875-643D1BCD78F8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9C671-90FC-4E7A-8BF5-C72008C1BF91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41479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Hoe kan je bepaalde actiepunten invullen? We geven een aantal leuke voorbeelden van andere deelnemers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9C671-90FC-4E7A-8BF5-C72008C1BF91}" type="slidenum">
              <a:rPr lang="en-BE" smtClean="0"/>
              <a:t>1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55952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75D09DD-E273-47F0-8953-6015A5469FC3}"/>
              </a:ext>
            </a:extLst>
          </p:cNvPr>
          <p:cNvSpPr/>
          <p:nvPr userDrawn="1"/>
        </p:nvSpPr>
        <p:spPr>
          <a:xfrm>
            <a:off x="0" y="0"/>
            <a:ext cx="1220651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5" name="Tijdelijke aanduiding voor tekst 18">
            <a:extLst>
              <a:ext uri="{FF2B5EF4-FFF2-40B4-BE49-F238E27FC236}">
                <a16:creationId xmlns:a16="http://schemas.microsoft.com/office/drawing/2014/main" id="{CBC6E890-471E-4DAB-8724-7217D7A94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9512" y="4589235"/>
            <a:ext cx="4752975" cy="535531"/>
          </a:xfrm>
          <a:solidFill>
            <a:schemeClr val="accent1"/>
          </a:solidFill>
        </p:spPr>
        <p:txBody>
          <a:bodyPr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E09BF9A-817F-43DC-9060-813D0341D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821" y="3709941"/>
            <a:ext cx="5470358" cy="757130"/>
          </a:xfr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nl-NL" dirty="0"/>
              <a:t>Titel</a:t>
            </a:r>
            <a:endParaRPr lang="nl-BE" dirty="0"/>
          </a:p>
        </p:txBody>
      </p:sp>
      <p:sp>
        <p:nvSpPr>
          <p:cNvPr id="17" name="Tijdelijke aanduiding voor afbeelding 26">
            <a:extLst>
              <a:ext uri="{FF2B5EF4-FFF2-40B4-BE49-F238E27FC236}">
                <a16:creationId xmlns:a16="http://schemas.microsoft.com/office/drawing/2014/main" id="{C45A7194-9005-49FA-B318-9517DE712F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0784" y="879721"/>
            <a:ext cx="2510429" cy="2510429"/>
          </a:xfr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Icon/ image</a:t>
            </a:r>
          </a:p>
        </p:txBody>
      </p:sp>
    </p:spTree>
    <p:extLst>
      <p:ext uri="{BB962C8B-B14F-4D97-AF65-F5344CB8AC3E}">
        <p14:creationId xmlns:p14="http://schemas.microsoft.com/office/powerpoint/2010/main" val="22898826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7A04C75D-2786-4456-BEF0-CD86F8459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172" y="0"/>
            <a:ext cx="5413828" cy="5017168"/>
          </a:xfrm>
          <a:custGeom>
            <a:avLst/>
            <a:gdLst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5017168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4728410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3828" h="5017168">
                <a:moveTo>
                  <a:pt x="0" y="0"/>
                </a:moveTo>
                <a:lnTo>
                  <a:pt x="5413828" y="0"/>
                </a:lnTo>
                <a:lnTo>
                  <a:pt x="5413828" y="0"/>
                </a:lnTo>
                <a:lnTo>
                  <a:pt x="5413828" y="4728410"/>
                </a:lnTo>
                <a:lnTo>
                  <a:pt x="0" y="50171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862888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Rechthoek 31">
            <a:extLst>
              <a:ext uri="{FF2B5EF4-FFF2-40B4-BE49-F238E27FC236}">
                <a16:creationId xmlns:a16="http://schemas.microsoft.com/office/drawing/2014/main" id="{61B8122D-CD31-4F5F-B8F7-C0A448FCBD6B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CCCE6762-90AD-44C5-94F0-0443A1267E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4" y="1829052"/>
            <a:ext cx="5862888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315444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2" name="Icon box 1">
            <a:extLst>
              <a:ext uri="{FF2B5EF4-FFF2-40B4-BE49-F238E27FC236}">
                <a16:creationId xmlns:a16="http://schemas.microsoft.com/office/drawing/2014/main" id="{BA58E8C6-3CCD-434C-8AFD-9C4AA1EE0730}"/>
              </a:ext>
            </a:extLst>
          </p:cNvPr>
          <p:cNvSpPr/>
          <p:nvPr userDrawn="1"/>
        </p:nvSpPr>
        <p:spPr>
          <a:xfrm>
            <a:off x="717550" y="1988458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Icon box 2">
            <a:extLst>
              <a:ext uri="{FF2B5EF4-FFF2-40B4-BE49-F238E27FC236}">
                <a16:creationId xmlns:a16="http://schemas.microsoft.com/office/drawing/2014/main" id="{925EDF10-DDEA-48B8-B852-13F16AAC50FC}"/>
              </a:ext>
            </a:extLst>
          </p:cNvPr>
          <p:cNvSpPr/>
          <p:nvPr userDrawn="1"/>
        </p:nvSpPr>
        <p:spPr>
          <a:xfrm>
            <a:off x="3485618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6" name="Icon box 3">
            <a:extLst>
              <a:ext uri="{FF2B5EF4-FFF2-40B4-BE49-F238E27FC236}">
                <a16:creationId xmlns:a16="http://schemas.microsoft.com/office/drawing/2014/main" id="{FD06F45E-97BD-4B66-AE35-7D06DCB9C2B8}"/>
              </a:ext>
            </a:extLst>
          </p:cNvPr>
          <p:cNvSpPr/>
          <p:nvPr userDrawn="1"/>
        </p:nvSpPr>
        <p:spPr>
          <a:xfrm>
            <a:off x="6253686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9" name="Icon box 4">
            <a:extLst>
              <a:ext uri="{FF2B5EF4-FFF2-40B4-BE49-F238E27FC236}">
                <a16:creationId xmlns:a16="http://schemas.microsoft.com/office/drawing/2014/main" id="{87654E5E-3688-4281-AA33-5B804DAD8304}"/>
              </a:ext>
            </a:extLst>
          </p:cNvPr>
          <p:cNvSpPr/>
          <p:nvPr userDrawn="1"/>
        </p:nvSpPr>
        <p:spPr>
          <a:xfrm>
            <a:off x="9021754" y="1988456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7" name="Tijdelijke aanduiding voor afbeelding 26">
            <a:extLst>
              <a:ext uri="{FF2B5EF4-FFF2-40B4-BE49-F238E27FC236}">
                <a16:creationId xmlns:a16="http://schemas.microsoft.com/office/drawing/2014/main" id="{C8362CFE-3DF9-4A62-A832-19661DAD5B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00973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8" name="Tijdelijke aanduiding voor afbeelding 26">
            <a:extLst>
              <a:ext uri="{FF2B5EF4-FFF2-40B4-BE49-F238E27FC236}">
                <a16:creationId xmlns:a16="http://schemas.microsoft.com/office/drawing/2014/main" id="{E0CE6E45-8E25-4A21-8125-536509E0AC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69041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9" name="Tijdelijke aanduiding voor afbeelding 26">
            <a:extLst>
              <a:ext uri="{FF2B5EF4-FFF2-40B4-BE49-F238E27FC236}">
                <a16:creationId xmlns:a16="http://schemas.microsoft.com/office/drawing/2014/main" id="{D89954AD-7F99-42AA-A3C7-443B4B784B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7109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0" name="Tijdelijke aanduiding voor afbeelding 26">
            <a:extLst>
              <a:ext uri="{FF2B5EF4-FFF2-40B4-BE49-F238E27FC236}">
                <a16:creationId xmlns:a16="http://schemas.microsoft.com/office/drawing/2014/main" id="{6E786EF8-9CE8-42E7-A039-C812D75F53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05176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A8B90845-256C-466B-9219-C6C43081A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550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3" name="Tijdelijke aanduiding voor tekst 31">
            <a:extLst>
              <a:ext uri="{FF2B5EF4-FFF2-40B4-BE49-F238E27FC236}">
                <a16:creationId xmlns:a16="http://schemas.microsoft.com/office/drawing/2014/main" id="{BCEFA0DC-4BE5-47FF-83A5-3844D3955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5609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4" name="Tijdelijke aanduiding voor tekst 31">
            <a:extLst>
              <a:ext uri="{FF2B5EF4-FFF2-40B4-BE49-F238E27FC236}">
                <a16:creationId xmlns:a16="http://schemas.microsoft.com/office/drawing/2014/main" id="{14722D82-6E77-49DF-8186-D30CA1968A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3695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5" name="Tijdelijke aanduiding voor tekst 31">
            <a:extLst>
              <a:ext uri="{FF2B5EF4-FFF2-40B4-BE49-F238E27FC236}">
                <a16:creationId xmlns:a16="http://schemas.microsoft.com/office/drawing/2014/main" id="{8D311BF3-3DB7-4D65-B496-5EDD813A2C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21763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2201364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C47153E-7C54-44B0-B509-E6F3B99341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425" y="2060575"/>
            <a:ext cx="2124075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33009451-ED62-4810-A050-1DFB5BB9A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6498" y="2060575"/>
            <a:ext cx="2997200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587D4919-ABD0-4893-AAB4-0C54B88A3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2016" y="1"/>
            <a:ext cx="4592184" cy="5825456"/>
          </a:xfrm>
          <a:custGeom>
            <a:avLst/>
            <a:gdLst>
              <a:gd name="connsiteX0" fmla="*/ 0 w 4592184"/>
              <a:gd name="connsiteY0" fmla="*/ 5813425 h 5813425"/>
              <a:gd name="connsiteX1" fmla="*/ 0 w 4592184"/>
              <a:gd name="connsiteY1" fmla="*/ 0 h 5813425"/>
              <a:gd name="connsiteX2" fmla="*/ 4592184 w 4592184"/>
              <a:gd name="connsiteY2" fmla="*/ 0 h 5813425"/>
              <a:gd name="connsiteX3" fmla="*/ 4592184 w 4592184"/>
              <a:gd name="connsiteY3" fmla="*/ 5813425 h 5813425"/>
              <a:gd name="connsiteX4" fmla="*/ 0 w 4592184"/>
              <a:gd name="connsiteY4" fmla="*/ 5813425 h 5813425"/>
              <a:gd name="connsiteX0" fmla="*/ 0 w 4592184"/>
              <a:gd name="connsiteY0" fmla="*/ 5813425 h 5825456"/>
              <a:gd name="connsiteX1" fmla="*/ 0 w 4592184"/>
              <a:gd name="connsiteY1" fmla="*/ 0 h 5825456"/>
              <a:gd name="connsiteX2" fmla="*/ 4592184 w 4592184"/>
              <a:gd name="connsiteY2" fmla="*/ 0 h 5825456"/>
              <a:gd name="connsiteX3" fmla="*/ 4026700 w 4592184"/>
              <a:gd name="connsiteY3" fmla="*/ 5825456 h 5825456"/>
              <a:gd name="connsiteX4" fmla="*/ 0 w 4592184"/>
              <a:gd name="connsiteY4" fmla="*/ 5813425 h 58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184" h="5825456">
                <a:moveTo>
                  <a:pt x="0" y="5813425"/>
                </a:moveTo>
                <a:lnTo>
                  <a:pt x="0" y="0"/>
                </a:lnTo>
                <a:lnTo>
                  <a:pt x="4592184" y="0"/>
                </a:lnTo>
                <a:lnTo>
                  <a:pt x="4026700" y="5825456"/>
                </a:lnTo>
                <a:lnTo>
                  <a:pt x="0" y="58134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465846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9" name="Rechthoek 31">
            <a:extLst>
              <a:ext uri="{FF2B5EF4-FFF2-40B4-BE49-F238E27FC236}">
                <a16:creationId xmlns:a16="http://schemas.microsoft.com/office/drawing/2014/main" id="{C85BC1B0-7708-4D4A-A998-CB581C54E153}"/>
              </a:ext>
            </a:extLst>
          </p:cNvPr>
          <p:cNvSpPr/>
          <p:nvPr userDrawn="1"/>
        </p:nvSpPr>
        <p:spPr>
          <a:xfrm rot="5400000" flipV="1">
            <a:off x="7684011" y="2381650"/>
            <a:ext cx="6889639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71155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41806478"/>
      </p:ext>
    </p:extLst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26838"/>
      </p:ext>
    </p:extLst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75D09DD-E273-47F0-8953-6015A5469FC3}"/>
              </a:ext>
            </a:extLst>
          </p:cNvPr>
          <p:cNvSpPr/>
          <p:nvPr userDrawn="1"/>
        </p:nvSpPr>
        <p:spPr>
          <a:xfrm>
            <a:off x="0" y="0"/>
            <a:ext cx="12206514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5" name="Tijdelijke aanduiding voor tekst 18">
            <a:extLst>
              <a:ext uri="{FF2B5EF4-FFF2-40B4-BE49-F238E27FC236}">
                <a16:creationId xmlns:a16="http://schemas.microsoft.com/office/drawing/2014/main" id="{CBC6E890-471E-4DAB-8724-7217D7A94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9512" y="4589235"/>
            <a:ext cx="4752975" cy="535531"/>
          </a:xfrm>
          <a:solidFill>
            <a:schemeClr val="accent1"/>
          </a:solidFill>
        </p:spPr>
        <p:txBody>
          <a:bodyPr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E09BF9A-817F-43DC-9060-813D0341D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821" y="3709941"/>
            <a:ext cx="5470358" cy="757130"/>
          </a:xfr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nl-NL" dirty="0"/>
              <a:t>Titel</a:t>
            </a:r>
            <a:endParaRPr lang="nl-BE" dirty="0"/>
          </a:p>
        </p:txBody>
      </p:sp>
      <p:sp>
        <p:nvSpPr>
          <p:cNvPr id="17" name="Tijdelijke aanduiding voor afbeelding 26">
            <a:extLst>
              <a:ext uri="{FF2B5EF4-FFF2-40B4-BE49-F238E27FC236}">
                <a16:creationId xmlns:a16="http://schemas.microsoft.com/office/drawing/2014/main" id="{C45A7194-9005-49FA-B318-9517DE712F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0784" y="879721"/>
            <a:ext cx="2510429" cy="2510429"/>
          </a:xfr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Icon/ image</a:t>
            </a:r>
          </a:p>
        </p:txBody>
      </p:sp>
    </p:spTree>
    <p:extLst>
      <p:ext uri="{BB962C8B-B14F-4D97-AF65-F5344CB8AC3E}">
        <p14:creationId xmlns:p14="http://schemas.microsoft.com/office/powerpoint/2010/main" val="10570496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97630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7A04C75D-2786-4456-BEF0-CD86F8459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172" y="0"/>
            <a:ext cx="5413828" cy="5017168"/>
          </a:xfrm>
          <a:custGeom>
            <a:avLst/>
            <a:gdLst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5017168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4728410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3828" h="5017168">
                <a:moveTo>
                  <a:pt x="0" y="0"/>
                </a:moveTo>
                <a:lnTo>
                  <a:pt x="5413828" y="0"/>
                </a:lnTo>
                <a:lnTo>
                  <a:pt x="5413828" y="0"/>
                </a:lnTo>
                <a:lnTo>
                  <a:pt x="5413828" y="4728410"/>
                </a:lnTo>
                <a:lnTo>
                  <a:pt x="0" y="50171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862888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Rechthoek 31">
            <a:extLst>
              <a:ext uri="{FF2B5EF4-FFF2-40B4-BE49-F238E27FC236}">
                <a16:creationId xmlns:a16="http://schemas.microsoft.com/office/drawing/2014/main" id="{61B8122D-CD31-4F5F-B8F7-C0A448FCBD6B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CCCE6762-90AD-44C5-94F0-0443A1267E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4" y="1829052"/>
            <a:ext cx="5862888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809046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2" name="Icon box 1">
            <a:extLst>
              <a:ext uri="{FF2B5EF4-FFF2-40B4-BE49-F238E27FC236}">
                <a16:creationId xmlns:a16="http://schemas.microsoft.com/office/drawing/2014/main" id="{BA58E8C6-3CCD-434C-8AFD-9C4AA1EE0730}"/>
              </a:ext>
            </a:extLst>
          </p:cNvPr>
          <p:cNvSpPr/>
          <p:nvPr userDrawn="1"/>
        </p:nvSpPr>
        <p:spPr>
          <a:xfrm>
            <a:off x="717550" y="1988458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Icon box 2">
            <a:extLst>
              <a:ext uri="{FF2B5EF4-FFF2-40B4-BE49-F238E27FC236}">
                <a16:creationId xmlns:a16="http://schemas.microsoft.com/office/drawing/2014/main" id="{925EDF10-DDEA-48B8-B852-13F16AAC50FC}"/>
              </a:ext>
            </a:extLst>
          </p:cNvPr>
          <p:cNvSpPr/>
          <p:nvPr userDrawn="1"/>
        </p:nvSpPr>
        <p:spPr>
          <a:xfrm>
            <a:off x="3485618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6" name="Icon box 3">
            <a:extLst>
              <a:ext uri="{FF2B5EF4-FFF2-40B4-BE49-F238E27FC236}">
                <a16:creationId xmlns:a16="http://schemas.microsoft.com/office/drawing/2014/main" id="{FD06F45E-97BD-4B66-AE35-7D06DCB9C2B8}"/>
              </a:ext>
            </a:extLst>
          </p:cNvPr>
          <p:cNvSpPr/>
          <p:nvPr userDrawn="1"/>
        </p:nvSpPr>
        <p:spPr>
          <a:xfrm>
            <a:off x="6253686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9" name="Icon box 4">
            <a:extLst>
              <a:ext uri="{FF2B5EF4-FFF2-40B4-BE49-F238E27FC236}">
                <a16:creationId xmlns:a16="http://schemas.microsoft.com/office/drawing/2014/main" id="{87654E5E-3688-4281-AA33-5B804DAD8304}"/>
              </a:ext>
            </a:extLst>
          </p:cNvPr>
          <p:cNvSpPr/>
          <p:nvPr userDrawn="1"/>
        </p:nvSpPr>
        <p:spPr>
          <a:xfrm>
            <a:off x="9021754" y="1988456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7" name="Tijdelijke aanduiding voor afbeelding 26">
            <a:extLst>
              <a:ext uri="{FF2B5EF4-FFF2-40B4-BE49-F238E27FC236}">
                <a16:creationId xmlns:a16="http://schemas.microsoft.com/office/drawing/2014/main" id="{C8362CFE-3DF9-4A62-A832-19661DAD5B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00973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8" name="Tijdelijke aanduiding voor afbeelding 26">
            <a:extLst>
              <a:ext uri="{FF2B5EF4-FFF2-40B4-BE49-F238E27FC236}">
                <a16:creationId xmlns:a16="http://schemas.microsoft.com/office/drawing/2014/main" id="{E0CE6E45-8E25-4A21-8125-536509E0AC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69041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9" name="Tijdelijke aanduiding voor afbeelding 26">
            <a:extLst>
              <a:ext uri="{FF2B5EF4-FFF2-40B4-BE49-F238E27FC236}">
                <a16:creationId xmlns:a16="http://schemas.microsoft.com/office/drawing/2014/main" id="{D89954AD-7F99-42AA-A3C7-443B4B784B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7109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0" name="Tijdelijke aanduiding voor afbeelding 26">
            <a:extLst>
              <a:ext uri="{FF2B5EF4-FFF2-40B4-BE49-F238E27FC236}">
                <a16:creationId xmlns:a16="http://schemas.microsoft.com/office/drawing/2014/main" id="{6E786EF8-9CE8-42E7-A039-C812D75F53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05176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A8B90845-256C-466B-9219-C6C43081A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550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3" name="Tijdelijke aanduiding voor tekst 31">
            <a:extLst>
              <a:ext uri="{FF2B5EF4-FFF2-40B4-BE49-F238E27FC236}">
                <a16:creationId xmlns:a16="http://schemas.microsoft.com/office/drawing/2014/main" id="{BCEFA0DC-4BE5-47FF-83A5-3844D3955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5609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4" name="Tijdelijke aanduiding voor tekst 31">
            <a:extLst>
              <a:ext uri="{FF2B5EF4-FFF2-40B4-BE49-F238E27FC236}">
                <a16:creationId xmlns:a16="http://schemas.microsoft.com/office/drawing/2014/main" id="{14722D82-6E77-49DF-8186-D30CA1968A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3695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5" name="Tijdelijke aanduiding voor tekst 31">
            <a:extLst>
              <a:ext uri="{FF2B5EF4-FFF2-40B4-BE49-F238E27FC236}">
                <a16:creationId xmlns:a16="http://schemas.microsoft.com/office/drawing/2014/main" id="{8D311BF3-3DB7-4D65-B496-5EDD813A2C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21763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5461083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C47153E-7C54-44B0-B509-E6F3B99341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425" y="2060575"/>
            <a:ext cx="2124075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33009451-ED62-4810-A050-1DFB5BB9A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6498" y="2060575"/>
            <a:ext cx="2997200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587D4919-ABD0-4893-AAB4-0C54B88A3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2016" y="1"/>
            <a:ext cx="4592184" cy="5825456"/>
          </a:xfrm>
          <a:custGeom>
            <a:avLst/>
            <a:gdLst>
              <a:gd name="connsiteX0" fmla="*/ 0 w 4592184"/>
              <a:gd name="connsiteY0" fmla="*/ 5813425 h 5813425"/>
              <a:gd name="connsiteX1" fmla="*/ 0 w 4592184"/>
              <a:gd name="connsiteY1" fmla="*/ 0 h 5813425"/>
              <a:gd name="connsiteX2" fmla="*/ 4592184 w 4592184"/>
              <a:gd name="connsiteY2" fmla="*/ 0 h 5813425"/>
              <a:gd name="connsiteX3" fmla="*/ 4592184 w 4592184"/>
              <a:gd name="connsiteY3" fmla="*/ 5813425 h 5813425"/>
              <a:gd name="connsiteX4" fmla="*/ 0 w 4592184"/>
              <a:gd name="connsiteY4" fmla="*/ 5813425 h 5813425"/>
              <a:gd name="connsiteX0" fmla="*/ 0 w 4592184"/>
              <a:gd name="connsiteY0" fmla="*/ 5813425 h 5825456"/>
              <a:gd name="connsiteX1" fmla="*/ 0 w 4592184"/>
              <a:gd name="connsiteY1" fmla="*/ 0 h 5825456"/>
              <a:gd name="connsiteX2" fmla="*/ 4592184 w 4592184"/>
              <a:gd name="connsiteY2" fmla="*/ 0 h 5825456"/>
              <a:gd name="connsiteX3" fmla="*/ 4026700 w 4592184"/>
              <a:gd name="connsiteY3" fmla="*/ 5825456 h 5825456"/>
              <a:gd name="connsiteX4" fmla="*/ 0 w 4592184"/>
              <a:gd name="connsiteY4" fmla="*/ 5813425 h 58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184" h="5825456">
                <a:moveTo>
                  <a:pt x="0" y="5813425"/>
                </a:moveTo>
                <a:lnTo>
                  <a:pt x="0" y="0"/>
                </a:lnTo>
                <a:lnTo>
                  <a:pt x="4592184" y="0"/>
                </a:lnTo>
                <a:lnTo>
                  <a:pt x="4026700" y="5825456"/>
                </a:lnTo>
                <a:lnTo>
                  <a:pt x="0" y="58134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465846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9" name="Rechthoek 31">
            <a:extLst>
              <a:ext uri="{FF2B5EF4-FFF2-40B4-BE49-F238E27FC236}">
                <a16:creationId xmlns:a16="http://schemas.microsoft.com/office/drawing/2014/main" id="{C85BC1B0-7708-4D4A-A998-CB581C54E153}"/>
              </a:ext>
            </a:extLst>
          </p:cNvPr>
          <p:cNvSpPr/>
          <p:nvPr userDrawn="1"/>
        </p:nvSpPr>
        <p:spPr>
          <a:xfrm rot="5400000" flipV="1">
            <a:off x="7684011" y="2381650"/>
            <a:ext cx="6889639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19751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003928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79241114"/>
      </p:ext>
    </p:extLst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418744"/>
      </p:ext>
    </p:extLst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75D09DD-E273-47F0-8953-6015A5469FC3}"/>
              </a:ext>
            </a:extLst>
          </p:cNvPr>
          <p:cNvSpPr/>
          <p:nvPr userDrawn="1"/>
        </p:nvSpPr>
        <p:spPr>
          <a:xfrm>
            <a:off x="0" y="0"/>
            <a:ext cx="1220651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5" name="Tijdelijke aanduiding voor tekst 18">
            <a:extLst>
              <a:ext uri="{FF2B5EF4-FFF2-40B4-BE49-F238E27FC236}">
                <a16:creationId xmlns:a16="http://schemas.microsoft.com/office/drawing/2014/main" id="{CBC6E890-471E-4DAB-8724-7217D7A94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9512" y="4589235"/>
            <a:ext cx="4752975" cy="535531"/>
          </a:xfrm>
          <a:solidFill>
            <a:schemeClr val="accent1"/>
          </a:solidFill>
        </p:spPr>
        <p:txBody>
          <a:bodyPr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E09BF9A-817F-43DC-9060-813D0341D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821" y="3709941"/>
            <a:ext cx="5470358" cy="757130"/>
          </a:xfr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nl-NL" dirty="0"/>
              <a:t>Titel</a:t>
            </a:r>
            <a:endParaRPr lang="nl-BE" dirty="0"/>
          </a:p>
        </p:txBody>
      </p:sp>
      <p:sp>
        <p:nvSpPr>
          <p:cNvPr id="17" name="Tijdelijke aanduiding voor afbeelding 26">
            <a:extLst>
              <a:ext uri="{FF2B5EF4-FFF2-40B4-BE49-F238E27FC236}">
                <a16:creationId xmlns:a16="http://schemas.microsoft.com/office/drawing/2014/main" id="{C45A7194-9005-49FA-B318-9517DE712F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0784" y="879721"/>
            <a:ext cx="2510429" cy="2510429"/>
          </a:xfr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Icon/ image</a:t>
            </a:r>
          </a:p>
        </p:txBody>
      </p:sp>
    </p:spTree>
    <p:extLst>
      <p:ext uri="{BB962C8B-B14F-4D97-AF65-F5344CB8AC3E}">
        <p14:creationId xmlns:p14="http://schemas.microsoft.com/office/powerpoint/2010/main" val="4541955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875344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7A04C75D-2786-4456-BEF0-CD86F8459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172" y="0"/>
            <a:ext cx="5413828" cy="5017168"/>
          </a:xfrm>
          <a:custGeom>
            <a:avLst/>
            <a:gdLst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5017168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4728410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3828" h="5017168">
                <a:moveTo>
                  <a:pt x="0" y="0"/>
                </a:moveTo>
                <a:lnTo>
                  <a:pt x="5413828" y="0"/>
                </a:lnTo>
                <a:lnTo>
                  <a:pt x="5413828" y="0"/>
                </a:lnTo>
                <a:lnTo>
                  <a:pt x="5413828" y="4728410"/>
                </a:lnTo>
                <a:lnTo>
                  <a:pt x="0" y="50171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862888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Rechthoek 31">
            <a:extLst>
              <a:ext uri="{FF2B5EF4-FFF2-40B4-BE49-F238E27FC236}">
                <a16:creationId xmlns:a16="http://schemas.microsoft.com/office/drawing/2014/main" id="{61B8122D-CD31-4F5F-B8F7-C0A448FCBD6B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CCCE6762-90AD-44C5-94F0-0443A1267E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4" y="1829052"/>
            <a:ext cx="5862888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4409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2" name="Icon box 1">
            <a:extLst>
              <a:ext uri="{FF2B5EF4-FFF2-40B4-BE49-F238E27FC236}">
                <a16:creationId xmlns:a16="http://schemas.microsoft.com/office/drawing/2014/main" id="{BA58E8C6-3CCD-434C-8AFD-9C4AA1EE0730}"/>
              </a:ext>
            </a:extLst>
          </p:cNvPr>
          <p:cNvSpPr/>
          <p:nvPr userDrawn="1"/>
        </p:nvSpPr>
        <p:spPr>
          <a:xfrm>
            <a:off x="717550" y="1988458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Icon box 2">
            <a:extLst>
              <a:ext uri="{FF2B5EF4-FFF2-40B4-BE49-F238E27FC236}">
                <a16:creationId xmlns:a16="http://schemas.microsoft.com/office/drawing/2014/main" id="{925EDF10-DDEA-48B8-B852-13F16AAC50FC}"/>
              </a:ext>
            </a:extLst>
          </p:cNvPr>
          <p:cNvSpPr/>
          <p:nvPr userDrawn="1"/>
        </p:nvSpPr>
        <p:spPr>
          <a:xfrm>
            <a:off x="3485618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6" name="Icon box 3">
            <a:extLst>
              <a:ext uri="{FF2B5EF4-FFF2-40B4-BE49-F238E27FC236}">
                <a16:creationId xmlns:a16="http://schemas.microsoft.com/office/drawing/2014/main" id="{FD06F45E-97BD-4B66-AE35-7D06DCB9C2B8}"/>
              </a:ext>
            </a:extLst>
          </p:cNvPr>
          <p:cNvSpPr/>
          <p:nvPr userDrawn="1"/>
        </p:nvSpPr>
        <p:spPr>
          <a:xfrm>
            <a:off x="6253686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9" name="Icon box 4">
            <a:extLst>
              <a:ext uri="{FF2B5EF4-FFF2-40B4-BE49-F238E27FC236}">
                <a16:creationId xmlns:a16="http://schemas.microsoft.com/office/drawing/2014/main" id="{87654E5E-3688-4281-AA33-5B804DAD8304}"/>
              </a:ext>
            </a:extLst>
          </p:cNvPr>
          <p:cNvSpPr/>
          <p:nvPr userDrawn="1"/>
        </p:nvSpPr>
        <p:spPr>
          <a:xfrm>
            <a:off x="9021754" y="1988456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7" name="Tijdelijke aanduiding voor afbeelding 26">
            <a:extLst>
              <a:ext uri="{FF2B5EF4-FFF2-40B4-BE49-F238E27FC236}">
                <a16:creationId xmlns:a16="http://schemas.microsoft.com/office/drawing/2014/main" id="{C8362CFE-3DF9-4A62-A832-19661DAD5B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00973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8" name="Tijdelijke aanduiding voor afbeelding 26">
            <a:extLst>
              <a:ext uri="{FF2B5EF4-FFF2-40B4-BE49-F238E27FC236}">
                <a16:creationId xmlns:a16="http://schemas.microsoft.com/office/drawing/2014/main" id="{E0CE6E45-8E25-4A21-8125-536509E0AC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69041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9" name="Tijdelijke aanduiding voor afbeelding 26">
            <a:extLst>
              <a:ext uri="{FF2B5EF4-FFF2-40B4-BE49-F238E27FC236}">
                <a16:creationId xmlns:a16="http://schemas.microsoft.com/office/drawing/2014/main" id="{D89954AD-7F99-42AA-A3C7-443B4B784B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7109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0" name="Tijdelijke aanduiding voor afbeelding 26">
            <a:extLst>
              <a:ext uri="{FF2B5EF4-FFF2-40B4-BE49-F238E27FC236}">
                <a16:creationId xmlns:a16="http://schemas.microsoft.com/office/drawing/2014/main" id="{6E786EF8-9CE8-42E7-A039-C812D75F53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05176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A8B90845-256C-466B-9219-C6C43081A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550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3" name="Tijdelijke aanduiding voor tekst 31">
            <a:extLst>
              <a:ext uri="{FF2B5EF4-FFF2-40B4-BE49-F238E27FC236}">
                <a16:creationId xmlns:a16="http://schemas.microsoft.com/office/drawing/2014/main" id="{BCEFA0DC-4BE5-47FF-83A5-3844D3955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5609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4" name="Tijdelijke aanduiding voor tekst 31">
            <a:extLst>
              <a:ext uri="{FF2B5EF4-FFF2-40B4-BE49-F238E27FC236}">
                <a16:creationId xmlns:a16="http://schemas.microsoft.com/office/drawing/2014/main" id="{14722D82-6E77-49DF-8186-D30CA1968A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3695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5" name="Tijdelijke aanduiding voor tekst 31">
            <a:extLst>
              <a:ext uri="{FF2B5EF4-FFF2-40B4-BE49-F238E27FC236}">
                <a16:creationId xmlns:a16="http://schemas.microsoft.com/office/drawing/2014/main" id="{8D311BF3-3DB7-4D65-B496-5EDD813A2C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21763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092847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C47153E-7C54-44B0-B509-E6F3B99341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425" y="2060575"/>
            <a:ext cx="2124075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33009451-ED62-4810-A050-1DFB5BB9A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6498" y="2060575"/>
            <a:ext cx="2997200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587D4919-ABD0-4893-AAB4-0C54B88A3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2016" y="1"/>
            <a:ext cx="4592184" cy="5825456"/>
          </a:xfrm>
          <a:custGeom>
            <a:avLst/>
            <a:gdLst>
              <a:gd name="connsiteX0" fmla="*/ 0 w 4592184"/>
              <a:gd name="connsiteY0" fmla="*/ 5813425 h 5813425"/>
              <a:gd name="connsiteX1" fmla="*/ 0 w 4592184"/>
              <a:gd name="connsiteY1" fmla="*/ 0 h 5813425"/>
              <a:gd name="connsiteX2" fmla="*/ 4592184 w 4592184"/>
              <a:gd name="connsiteY2" fmla="*/ 0 h 5813425"/>
              <a:gd name="connsiteX3" fmla="*/ 4592184 w 4592184"/>
              <a:gd name="connsiteY3" fmla="*/ 5813425 h 5813425"/>
              <a:gd name="connsiteX4" fmla="*/ 0 w 4592184"/>
              <a:gd name="connsiteY4" fmla="*/ 5813425 h 5813425"/>
              <a:gd name="connsiteX0" fmla="*/ 0 w 4592184"/>
              <a:gd name="connsiteY0" fmla="*/ 5813425 h 5825456"/>
              <a:gd name="connsiteX1" fmla="*/ 0 w 4592184"/>
              <a:gd name="connsiteY1" fmla="*/ 0 h 5825456"/>
              <a:gd name="connsiteX2" fmla="*/ 4592184 w 4592184"/>
              <a:gd name="connsiteY2" fmla="*/ 0 h 5825456"/>
              <a:gd name="connsiteX3" fmla="*/ 4026700 w 4592184"/>
              <a:gd name="connsiteY3" fmla="*/ 5825456 h 5825456"/>
              <a:gd name="connsiteX4" fmla="*/ 0 w 4592184"/>
              <a:gd name="connsiteY4" fmla="*/ 5813425 h 58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184" h="5825456">
                <a:moveTo>
                  <a:pt x="0" y="5813425"/>
                </a:moveTo>
                <a:lnTo>
                  <a:pt x="0" y="0"/>
                </a:lnTo>
                <a:lnTo>
                  <a:pt x="4592184" y="0"/>
                </a:lnTo>
                <a:lnTo>
                  <a:pt x="4026700" y="5825456"/>
                </a:lnTo>
                <a:lnTo>
                  <a:pt x="0" y="58134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465846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9" name="Rechthoek 31">
            <a:extLst>
              <a:ext uri="{FF2B5EF4-FFF2-40B4-BE49-F238E27FC236}">
                <a16:creationId xmlns:a16="http://schemas.microsoft.com/office/drawing/2014/main" id="{C85BC1B0-7708-4D4A-A998-CB581C54E153}"/>
              </a:ext>
            </a:extLst>
          </p:cNvPr>
          <p:cNvSpPr/>
          <p:nvPr userDrawn="1"/>
        </p:nvSpPr>
        <p:spPr>
          <a:xfrm rot="5400000" flipV="1">
            <a:off x="7684011" y="2381650"/>
            <a:ext cx="6889639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894825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25952654"/>
      </p:ext>
    </p:extLst>
  </p:cSld>
  <p:clrMapOvr>
    <a:masterClrMapping/>
  </p:clrMapOvr>
  <p:transition spd="med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575454"/>
      </p:ext>
    </p:extLst>
  </p:cSld>
  <p:clrMapOvr>
    <a:masterClrMapping/>
  </p:clrMapOvr>
  <p:transition spd="med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75D09DD-E273-47F0-8953-6015A5469FC3}"/>
              </a:ext>
            </a:extLst>
          </p:cNvPr>
          <p:cNvSpPr/>
          <p:nvPr userDrawn="1"/>
        </p:nvSpPr>
        <p:spPr>
          <a:xfrm>
            <a:off x="0" y="0"/>
            <a:ext cx="1220651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5" name="Tijdelijke aanduiding voor tekst 18">
            <a:extLst>
              <a:ext uri="{FF2B5EF4-FFF2-40B4-BE49-F238E27FC236}">
                <a16:creationId xmlns:a16="http://schemas.microsoft.com/office/drawing/2014/main" id="{CBC6E890-471E-4DAB-8724-7217D7A94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9512" y="4589235"/>
            <a:ext cx="4752975" cy="535531"/>
          </a:xfrm>
          <a:solidFill>
            <a:schemeClr val="accent1"/>
          </a:solidFill>
        </p:spPr>
        <p:txBody>
          <a:bodyPr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E09BF9A-817F-43DC-9060-813D0341D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821" y="3709941"/>
            <a:ext cx="5470358" cy="757130"/>
          </a:xfr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nl-NL" dirty="0"/>
              <a:t>Titel</a:t>
            </a:r>
            <a:endParaRPr lang="nl-BE" dirty="0"/>
          </a:p>
        </p:txBody>
      </p:sp>
      <p:sp>
        <p:nvSpPr>
          <p:cNvPr id="17" name="Tijdelijke aanduiding voor afbeelding 26">
            <a:extLst>
              <a:ext uri="{FF2B5EF4-FFF2-40B4-BE49-F238E27FC236}">
                <a16:creationId xmlns:a16="http://schemas.microsoft.com/office/drawing/2014/main" id="{C45A7194-9005-49FA-B318-9517DE712F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0784" y="879721"/>
            <a:ext cx="2510429" cy="2510429"/>
          </a:xfr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Icon/ image</a:t>
            </a:r>
          </a:p>
        </p:txBody>
      </p:sp>
    </p:spTree>
    <p:extLst>
      <p:ext uri="{BB962C8B-B14F-4D97-AF65-F5344CB8AC3E}">
        <p14:creationId xmlns:p14="http://schemas.microsoft.com/office/powerpoint/2010/main" val="20518363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7A04C75D-2786-4456-BEF0-CD86F8459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172" y="0"/>
            <a:ext cx="5413828" cy="5017168"/>
          </a:xfrm>
          <a:custGeom>
            <a:avLst/>
            <a:gdLst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5017168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4728410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3828" h="5017168">
                <a:moveTo>
                  <a:pt x="0" y="0"/>
                </a:moveTo>
                <a:lnTo>
                  <a:pt x="5413828" y="0"/>
                </a:lnTo>
                <a:lnTo>
                  <a:pt x="5413828" y="0"/>
                </a:lnTo>
                <a:lnTo>
                  <a:pt x="5413828" y="4728410"/>
                </a:lnTo>
                <a:lnTo>
                  <a:pt x="0" y="50171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862888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Rechthoek 31">
            <a:extLst>
              <a:ext uri="{FF2B5EF4-FFF2-40B4-BE49-F238E27FC236}">
                <a16:creationId xmlns:a16="http://schemas.microsoft.com/office/drawing/2014/main" id="{61B8122D-CD31-4F5F-B8F7-C0A448FCBD6B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CCCE6762-90AD-44C5-94F0-0443A1267E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4" y="1829052"/>
            <a:ext cx="5862888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88233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947222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7A04C75D-2786-4456-BEF0-CD86F8459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172" y="0"/>
            <a:ext cx="5413828" cy="5017168"/>
          </a:xfrm>
          <a:custGeom>
            <a:avLst/>
            <a:gdLst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5017168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  <a:gd name="connsiteX0" fmla="*/ 0 w 5413828"/>
              <a:gd name="connsiteY0" fmla="*/ 0 h 5017168"/>
              <a:gd name="connsiteX1" fmla="*/ 5413828 w 5413828"/>
              <a:gd name="connsiteY1" fmla="*/ 0 h 5017168"/>
              <a:gd name="connsiteX2" fmla="*/ 5413828 w 5413828"/>
              <a:gd name="connsiteY2" fmla="*/ 0 h 5017168"/>
              <a:gd name="connsiteX3" fmla="*/ 5413828 w 5413828"/>
              <a:gd name="connsiteY3" fmla="*/ 4728410 h 5017168"/>
              <a:gd name="connsiteX4" fmla="*/ 0 w 5413828"/>
              <a:gd name="connsiteY4" fmla="*/ 5017168 h 5017168"/>
              <a:gd name="connsiteX5" fmla="*/ 0 w 5413828"/>
              <a:gd name="connsiteY5" fmla="*/ 0 h 501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3828" h="5017168">
                <a:moveTo>
                  <a:pt x="0" y="0"/>
                </a:moveTo>
                <a:lnTo>
                  <a:pt x="5413828" y="0"/>
                </a:lnTo>
                <a:lnTo>
                  <a:pt x="5413828" y="0"/>
                </a:lnTo>
                <a:lnTo>
                  <a:pt x="5413828" y="4728410"/>
                </a:lnTo>
                <a:lnTo>
                  <a:pt x="0" y="50171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862888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Rechthoek 31">
            <a:extLst>
              <a:ext uri="{FF2B5EF4-FFF2-40B4-BE49-F238E27FC236}">
                <a16:creationId xmlns:a16="http://schemas.microsoft.com/office/drawing/2014/main" id="{61B8122D-CD31-4F5F-B8F7-C0A448FCBD6B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CCCE6762-90AD-44C5-94F0-0443A1267E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4" y="1829052"/>
            <a:ext cx="5862888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355445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2" name="Icon box 1">
            <a:extLst>
              <a:ext uri="{FF2B5EF4-FFF2-40B4-BE49-F238E27FC236}">
                <a16:creationId xmlns:a16="http://schemas.microsoft.com/office/drawing/2014/main" id="{BA58E8C6-3CCD-434C-8AFD-9C4AA1EE0730}"/>
              </a:ext>
            </a:extLst>
          </p:cNvPr>
          <p:cNvSpPr/>
          <p:nvPr userDrawn="1"/>
        </p:nvSpPr>
        <p:spPr>
          <a:xfrm>
            <a:off x="717550" y="1988458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Icon box 2">
            <a:extLst>
              <a:ext uri="{FF2B5EF4-FFF2-40B4-BE49-F238E27FC236}">
                <a16:creationId xmlns:a16="http://schemas.microsoft.com/office/drawing/2014/main" id="{925EDF10-DDEA-48B8-B852-13F16AAC50FC}"/>
              </a:ext>
            </a:extLst>
          </p:cNvPr>
          <p:cNvSpPr/>
          <p:nvPr userDrawn="1"/>
        </p:nvSpPr>
        <p:spPr>
          <a:xfrm>
            <a:off x="3485618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6" name="Icon box 3">
            <a:extLst>
              <a:ext uri="{FF2B5EF4-FFF2-40B4-BE49-F238E27FC236}">
                <a16:creationId xmlns:a16="http://schemas.microsoft.com/office/drawing/2014/main" id="{FD06F45E-97BD-4B66-AE35-7D06DCB9C2B8}"/>
              </a:ext>
            </a:extLst>
          </p:cNvPr>
          <p:cNvSpPr/>
          <p:nvPr userDrawn="1"/>
        </p:nvSpPr>
        <p:spPr>
          <a:xfrm>
            <a:off x="6253686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9" name="Icon box 4">
            <a:extLst>
              <a:ext uri="{FF2B5EF4-FFF2-40B4-BE49-F238E27FC236}">
                <a16:creationId xmlns:a16="http://schemas.microsoft.com/office/drawing/2014/main" id="{87654E5E-3688-4281-AA33-5B804DAD8304}"/>
              </a:ext>
            </a:extLst>
          </p:cNvPr>
          <p:cNvSpPr/>
          <p:nvPr userDrawn="1"/>
        </p:nvSpPr>
        <p:spPr>
          <a:xfrm>
            <a:off x="9021754" y="1988456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7" name="Tijdelijke aanduiding voor afbeelding 26">
            <a:extLst>
              <a:ext uri="{FF2B5EF4-FFF2-40B4-BE49-F238E27FC236}">
                <a16:creationId xmlns:a16="http://schemas.microsoft.com/office/drawing/2014/main" id="{C8362CFE-3DF9-4A62-A832-19661DAD5B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00973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8" name="Tijdelijke aanduiding voor afbeelding 26">
            <a:extLst>
              <a:ext uri="{FF2B5EF4-FFF2-40B4-BE49-F238E27FC236}">
                <a16:creationId xmlns:a16="http://schemas.microsoft.com/office/drawing/2014/main" id="{E0CE6E45-8E25-4A21-8125-536509E0AC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69041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9" name="Tijdelijke aanduiding voor afbeelding 26">
            <a:extLst>
              <a:ext uri="{FF2B5EF4-FFF2-40B4-BE49-F238E27FC236}">
                <a16:creationId xmlns:a16="http://schemas.microsoft.com/office/drawing/2014/main" id="{D89954AD-7F99-42AA-A3C7-443B4B784B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7109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0" name="Tijdelijke aanduiding voor afbeelding 26">
            <a:extLst>
              <a:ext uri="{FF2B5EF4-FFF2-40B4-BE49-F238E27FC236}">
                <a16:creationId xmlns:a16="http://schemas.microsoft.com/office/drawing/2014/main" id="{6E786EF8-9CE8-42E7-A039-C812D75F53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05176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A8B90845-256C-466B-9219-C6C43081A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550" y="3955871"/>
            <a:ext cx="2497138" cy="1168400"/>
          </a:xfrm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3" name="Tijdelijke aanduiding voor tekst 31">
            <a:extLst>
              <a:ext uri="{FF2B5EF4-FFF2-40B4-BE49-F238E27FC236}">
                <a16:creationId xmlns:a16="http://schemas.microsoft.com/office/drawing/2014/main" id="{BCEFA0DC-4BE5-47FF-83A5-3844D3955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5609" y="3955871"/>
            <a:ext cx="2497138" cy="1168400"/>
          </a:xfrm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4" name="Tijdelijke aanduiding voor tekst 31">
            <a:extLst>
              <a:ext uri="{FF2B5EF4-FFF2-40B4-BE49-F238E27FC236}">
                <a16:creationId xmlns:a16="http://schemas.microsoft.com/office/drawing/2014/main" id="{14722D82-6E77-49DF-8186-D30CA1968A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3695" y="3955871"/>
            <a:ext cx="2497138" cy="1168400"/>
          </a:xfrm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5" name="Tijdelijke aanduiding voor tekst 31">
            <a:extLst>
              <a:ext uri="{FF2B5EF4-FFF2-40B4-BE49-F238E27FC236}">
                <a16:creationId xmlns:a16="http://schemas.microsoft.com/office/drawing/2014/main" id="{8D311BF3-3DB7-4D65-B496-5EDD813A2C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21763" y="3955871"/>
            <a:ext cx="2497138" cy="1168400"/>
          </a:xfrm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73541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C47153E-7C54-44B0-B509-E6F3B99341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425" y="2060575"/>
            <a:ext cx="2124075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33009451-ED62-4810-A050-1DFB5BB9A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6498" y="2060575"/>
            <a:ext cx="2997200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587D4919-ABD0-4893-AAB4-0C54B88A3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2016" y="1"/>
            <a:ext cx="4592184" cy="5825456"/>
          </a:xfrm>
          <a:custGeom>
            <a:avLst/>
            <a:gdLst>
              <a:gd name="connsiteX0" fmla="*/ 0 w 4592184"/>
              <a:gd name="connsiteY0" fmla="*/ 5813425 h 5813425"/>
              <a:gd name="connsiteX1" fmla="*/ 0 w 4592184"/>
              <a:gd name="connsiteY1" fmla="*/ 0 h 5813425"/>
              <a:gd name="connsiteX2" fmla="*/ 4592184 w 4592184"/>
              <a:gd name="connsiteY2" fmla="*/ 0 h 5813425"/>
              <a:gd name="connsiteX3" fmla="*/ 4592184 w 4592184"/>
              <a:gd name="connsiteY3" fmla="*/ 5813425 h 5813425"/>
              <a:gd name="connsiteX4" fmla="*/ 0 w 4592184"/>
              <a:gd name="connsiteY4" fmla="*/ 5813425 h 5813425"/>
              <a:gd name="connsiteX0" fmla="*/ 0 w 4592184"/>
              <a:gd name="connsiteY0" fmla="*/ 5813425 h 5825456"/>
              <a:gd name="connsiteX1" fmla="*/ 0 w 4592184"/>
              <a:gd name="connsiteY1" fmla="*/ 0 h 5825456"/>
              <a:gd name="connsiteX2" fmla="*/ 4592184 w 4592184"/>
              <a:gd name="connsiteY2" fmla="*/ 0 h 5825456"/>
              <a:gd name="connsiteX3" fmla="*/ 4026700 w 4592184"/>
              <a:gd name="connsiteY3" fmla="*/ 5825456 h 5825456"/>
              <a:gd name="connsiteX4" fmla="*/ 0 w 4592184"/>
              <a:gd name="connsiteY4" fmla="*/ 5813425 h 58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184" h="5825456">
                <a:moveTo>
                  <a:pt x="0" y="5813425"/>
                </a:moveTo>
                <a:lnTo>
                  <a:pt x="0" y="0"/>
                </a:lnTo>
                <a:lnTo>
                  <a:pt x="4592184" y="0"/>
                </a:lnTo>
                <a:lnTo>
                  <a:pt x="4026700" y="5825456"/>
                </a:lnTo>
                <a:lnTo>
                  <a:pt x="0" y="58134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465846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9" name="Rechthoek 31">
            <a:extLst>
              <a:ext uri="{FF2B5EF4-FFF2-40B4-BE49-F238E27FC236}">
                <a16:creationId xmlns:a16="http://schemas.microsoft.com/office/drawing/2014/main" id="{C85BC1B0-7708-4D4A-A998-CB581C54E153}"/>
              </a:ext>
            </a:extLst>
          </p:cNvPr>
          <p:cNvSpPr/>
          <p:nvPr userDrawn="1"/>
        </p:nvSpPr>
        <p:spPr>
          <a:xfrm rot="5400000" flipV="1">
            <a:off x="7684011" y="2381650"/>
            <a:ext cx="6889639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477699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13898866"/>
      </p:ext>
    </p:extLst>
  </p:cSld>
  <p:clrMapOvr>
    <a:masterClrMapping/>
  </p:clrMapOvr>
  <p:transition spd="med">
    <p:pull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274264"/>
      </p:ext>
    </p:extLst>
  </p:cSld>
  <p:clrMapOvr>
    <a:masterClrMapping/>
  </p:clrMapOvr>
  <p:transition spd="med">
    <p:pull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41806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75532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DF7CA-4EEB-C32F-B6C7-3D40244F6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EF42A0A-A743-C5C3-B3E2-710FBB0C6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01FC06-6EAE-19DB-6F4A-9DDCF550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BC2EDC-EE0A-E80B-2972-7CA7C19E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BBF824-1BB7-BD50-CAD3-27CCC4156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39703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95719-9B54-5EDE-D090-C91F5107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956C53-BFFE-013B-DFAB-DA2A08482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34AE7B-2A0D-CA44-E276-B18B4ABB6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F0E8D5-6B54-1AAB-553E-7253F580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96A8DD-A754-FCC8-6B28-5523C1908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0432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2" name="Icon box 1">
            <a:extLst>
              <a:ext uri="{FF2B5EF4-FFF2-40B4-BE49-F238E27FC236}">
                <a16:creationId xmlns:a16="http://schemas.microsoft.com/office/drawing/2014/main" id="{BA58E8C6-3CCD-434C-8AFD-9C4AA1EE0730}"/>
              </a:ext>
            </a:extLst>
          </p:cNvPr>
          <p:cNvSpPr/>
          <p:nvPr userDrawn="1"/>
        </p:nvSpPr>
        <p:spPr>
          <a:xfrm>
            <a:off x="717550" y="1988458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4" name="Icon box 2">
            <a:extLst>
              <a:ext uri="{FF2B5EF4-FFF2-40B4-BE49-F238E27FC236}">
                <a16:creationId xmlns:a16="http://schemas.microsoft.com/office/drawing/2014/main" id="{925EDF10-DDEA-48B8-B852-13F16AAC50FC}"/>
              </a:ext>
            </a:extLst>
          </p:cNvPr>
          <p:cNvSpPr/>
          <p:nvPr userDrawn="1"/>
        </p:nvSpPr>
        <p:spPr>
          <a:xfrm>
            <a:off x="3485618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6" name="Icon box 3">
            <a:extLst>
              <a:ext uri="{FF2B5EF4-FFF2-40B4-BE49-F238E27FC236}">
                <a16:creationId xmlns:a16="http://schemas.microsoft.com/office/drawing/2014/main" id="{FD06F45E-97BD-4B66-AE35-7D06DCB9C2B8}"/>
              </a:ext>
            </a:extLst>
          </p:cNvPr>
          <p:cNvSpPr/>
          <p:nvPr userDrawn="1"/>
        </p:nvSpPr>
        <p:spPr>
          <a:xfrm>
            <a:off x="6253686" y="1988457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9" name="Icon box 4">
            <a:extLst>
              <a:ext uri="{FF2B5EF4-FFF2-40B4-BE49-F238E27FC236}">
                <a16:creationId xmlns:a16="http://schemas.microsoft.com/office/drawing/2014/main" id="{87654E5E-3688-4281-AA33-5B804DAD8304}"/>
              </a:ext>
            </a:extLst>
          </p:cNvPr>
          <p:cNvSpPr/>
          <p:nvPr userDrawn="1"/>
        </p:nvSpPr>
        <p:spPr>
          <a:xfrm>
            <a:off x="9021754" y="1988456"/>
            <a:ext cx="2497147" cy="347254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7" name="Tijdelijke aanduiding voor afbeelding 26">
            <a:extLst>
              <a:ext uri="{FF2B5EF4-FFF2-40B4-BE49-F238E27FC236}">
                <a16:creationId xmlns:a16="http://schemas.microsoft.com/office/drawing/2014/main" id="{C8362CFE-3DF9-4A62-A832-19661DAD5B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00973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8" name="Tijdelijke aanduiding voor afbeelding 26">
            <a:extLst>
              <a:ext uri="{FF2B5EF4-FFF2-40B4-BE49-F238E27FC236}">
                <a16:creationId xmlns:a16="http://schemas.microsoft.com/office/drawing/2014/main" id="{E0CE6E45-8E25-4A21-8125-536509E0AC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69041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29" name="Tijdelijke aanduiding voor afbeelding 26">
            <a:extLst>
              <a:ext uri="{FF2B5EF4-FFF2-40B4-BE49-F238E27FC236}">
                <a16:creationId xmlns:a16="http://schemas.microsoft.com/office/drawing/2014/main" id="{D89954AD-7F99-42AA-A3C7-443B4B784B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7109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0" name="Tijdelijke aanduiding voor afbeelding 26">
            <a:extLst>
              <a:ext uri="{FF2B5EF4-FFF2-40B4-BE49-F238E27FC236}">
                <a16:creationId xmlns:a16="http://schemas.microsoft.com/office/drawing/2014/main" id="{6E786EF8-9CE8-42E7-A039-C812D75F53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05176" y="2479675"/>
            <a:ext cx="1130300" cy="1130300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</a:t>
            </a:r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A8B90845-256C-466B-9219-C6C43081A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7550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3" name="Tijdelijke aanduiding voor tekst 31">
            <a:extLst>
              <a:ext uri="{FF2B5EF4-FFF2-40B4-BE49-F238E27FC236}">
                <a16:creationId xmlns:a16="http://schemas.microsoft.com/office/drawing/2014/main" id="{BCEFA0DC-4BE5-47FF-83A5-3844D3955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5609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4" name="Tijdelijke aanduiding voor tekst 31">
            <a:extLst>
              <a:ext uri="{FF2B5EF4-FFF2-40B4-BE49-F238E27FC236}">
                <a16:creationId xmlns:a16="http://schemas.microsoft.com/office/drawing/2014/main" id="{14722D82-6E77-49DF-8186-D30CA1968A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3695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5" name="Tijdelijke aanduiding voor tekst 31">
            <a:extLst>
              <a:ext uri="{FF2B5EF4-FFF2-40B4-BE49-F238E27FC236}">
                <a16:creationId xmlns:a16="http://schemas.microsoft.com/office/drawing/2014/main" id="{8D311BF3-3DB7-4D65-B496-5EDD813A2C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021763" y="3955871"/>
            <a:ext cx="2497138" cy="1168400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606442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E4B4FB-FEB5-E510-62D0-9B9F99A86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D5DFB9-789B-F48A-B2D4-B76F7AA72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79C3B4C-DFDC-EE12-0ED8-C1DE8A46B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1476E9-5A18-3901-13EE-F096A2743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7B7AB5B-CA03-B3E8-6119-9C7B4F49B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40613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C1C81-E02E-EE46-90E7-A7449740C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C5B3BB-8764-E358-5F23-93839310D9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87ADFB5-98C6-5EE7-4A39-548DD1AC5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84565AA-6378-627F-3FB7-4480CA1EB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DF82E5-176F-1DA7-39A9-C3E33421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15B283D-C7F4-D10B-7597-75F546C2A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837719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96845-656A-4A0F-6D9C-E396C2F55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D059ACC-17BA-96A5-0639-26D8AE847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8C5DA4A-7709-D4AD-F4A0-7D1D81DBA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E6F04BE-1348-F694-9666-82368B2179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9DB714A-F40E-0505-1937-B042DB90F5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11DB70-49CC-18F8-F194-7F1612CE1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1C71D90-47DE-B5F7-0F06-5440162FF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09F0DCA-9D79-2F9B-BEFB-74F99BE7B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45213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E153E-FC94-445B-4B06-DCE61053F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2AD0E94-0E41-2758-93A7-9E6F2E50A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51F97C2-AD6D-05CD-CD79-75ED05B7D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19A41AB-C0A9-9572-35DB-323688C8D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356028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4439841-DA88-D98C-2BF5-518706CEE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6B87B31-F674-ABF0-3861-891B46DFE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0257475-5A1E-7143-117B-0D0164948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2230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8D471A-E638-D96E-6E7F-E55913BD6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FFBFA5-8251-5617-0167-B9F7748D2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BF223B-0DCA-2523-AB2F-3AEFE37F7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2572A99-BECD-9CCA-6C53-7EB49C8BC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DFB7CCC-A017-2649-7464-06FC87C97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54CE6AE-422A-7E8E-C26D-51C22BB46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028819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2403C-E0C7-835D-DFAF-617521E9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768DB03-3EBB-E835-2E60-926D329293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4B1AA93-851D-1304-8213-F6B63A003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57FA6BB-9B76-7BE8-A254-CECFB8C7B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1BE0BB-733A-E982-4084-D7F79CE10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E47C9F7-6FF9-BA50-F6C3-FF5BC91E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6169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5294E1-9729-CF6F-3213-5F6FB7E18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F50667E-1E40-54A7-B348-AFFEE1559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EB3355-FC14-871C-5BA8-42A777915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B494AB-A0CF-86AD-A16B-883DFA1C6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81D86D-6687-032B-C842-85319C0F8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079568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934E855-B81A-E546-B20F-9ACB6F9995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46390ED-889D-42D4-6D8D-5EB0AEDA2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C649C2-0152-BCE0-B94C-F1AC42F9C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92EA73A-4D94-8DBE-C68D-CC0B9926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2EA97D-579E-EF1E-2434-7F84DF18A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55774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C47153E-7C54-44B0-B509-E6F3B99341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425" y="2060575"/>
            <a:ext cx="2124075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33009451-ED62-4810-A050-1DFB5BB9A8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6498" y="2060575"/>
            <a:ext cx="2997200" cy="375285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13" name="Tijdelijke aanduiding voor afbeelding 10">
            <a:extLst>
              <a:ext uri="{FF2B5EF4-FFF2-40B4-BE49-F238E27FC236}">
                <a16:creationId xmlns:a16="http://schemas.microsoft.com/office/drawing/2014/main" id="{587D4919-ABD0-4893-AAB4-0C54B88A3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2016" y="1"/>
            <a:ext cx="4592184" cy="5825456"/>
          </a:xfrm>
          <a:custGeom>
            <a:avLst/>
            <a:gdLst>
              <a:gd name="connsiteX0" fmla="*/ 0 w 4592184"/>
              <a:gd name="connsiteY0" fmla="*/ 5813425 h 5813425"/>
              <a:gd name="connsiteX1" fmla="*/ 0 w 4592184"/>
              <a:gd name="connsiteY1" fmla="*/ 0 h 5813425"/>
              <a:gd name="connsiteX2" fmla="*/ 4592184 w 4592184"/>
              <a:gd name="connsiteY2" fmla="*/ 0 h 5813425"/>
              <a:gd name="connsiteX3" fmla="*/ 4592184 w 4592184"/>
              <a:gd name="connsiteY3" fmla="*/ 5813425 h 5813425"/>
              <a:gd name="connsiteX4" fmla="*/ 0 w 4592184"/>
              <a:gd name="connsiteY4" fmla="*/ 5813425 h 5813425"/>
              <a:gd name="connsiteX0" fmla="*/ 0 w 4592184"/>
              <a:gd name="connsiteY0" fmla="*/ 5813425 h 5825456"/>
              <a:gd name="connsiteX1" fmla="*/ 0 w 4592184"/>
              <a:gd name="connsiteY1" fmla="*/ 0 h 5825456"/>
              <a:gd name="connsiteX2" fmla="*/ 4592184 w 4592184"/>
              <a:gd name="connsiteY2" fmla="*/ 0 h 5825456"/>
              <a:gd name="connsiteX3" fmla="*/ 4026700 w 4592184"/>
              <a:gd name="connsiteY3" fmla="*/ 5825456 h 5825456"/>
              <a:gd name="connsiteX4" fmla="*/ 0 w 4592184"/>
              <a:gd name="connsiteY4" fmla="*/ 5813425 h 58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184" h="5825456">
                <a:moveTo>
                  <a:pt x="0" y="5813425"/>
                </a:moveTo>
                <a:lnTo>
                  <a:pt x="0" y="0"/>
                </a:lnTo>
                <a:lnTo>
                  <a:pt x="4592184" y="0"/>
                </a:lnTo>
                <a:lnTo>
                  <a:pt x="4026700" y="5825456"/>
                </a:lnTo>
                <a:lnTo>
                  <a:pt x="0" y="58134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599736"/>
            <a:ext cx="5465846" cy="78898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9" name="Rechthoek 31">
            <a:extLst>
              <a:ext uri="{FF2B5EF4-FFF2-40B4-BE49-F238E27FC236}">
                <a16:creationId xmlns:a16="http://schemas.microsoft.com/office/drawing/2014/main" id="{C85BC1B0-7708-4D4A-A998-CB581C54E153}"/>
              </a:ext>
            </a:extLst>
          </p:cNvPr>
          <p:cNvSpPr/>
          <p:nvPr userDrawn="1"/>
        </p:nvSpPr>
        <p:spPr>
          <a:xfrm rot="5400000" flipV="1">
            <a:off x="7684011" y="2381650"/>
            <a:ext cx="6889639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376539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BF82669-C52B-4ED4-9FFA-2A55037A9D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8500" y="0"/>
            <a:ext cx="11519820" cy="5317958"/>
          </a:xfrm>
          <a:custGeom>
            <a:avLst/>
            <a:gdLst>
              <a:gd name="connsiteX0" fmla="*/ 0 w 11507788"/>
              <a:gd name="connsiteY0" fmla="*/ 0 h 5317958"/>
              <a:gd name="connsiteX1" fmla="*/ 11507788 w 11507788"/>
              <a:gd name="connsiteY1" fmla="*/ 0 h 5317958"/>
              <a:gd name="connsiteX2" fmla="*/ 11507788 w 11507788"/>
              <a:gd name="connsiteY2" fmla="*/ 0 h 5317958"/>
              <a:gd name="connsiteX3" fmla="*/ 11507788 w 11507788"/>
              <a:gd name="connsiteY3" fmla="*/ 5317958 h 5317958"/>
              <a:gd name="connsiteX4" fmla="*/ 0 w 11507788"/>
              <a:gd name="connsiteY4" fmla="*/ 5317958 h 5317958"/>
              <a:gd name="connsiteX5" fmla="*/ 0 w 11507788"/>
              <a:gd name="connsiteY5" fmla="*/ 0 h 5317958"/>
              <a:gd name="connsiteX0" fmla="*/ 0 w 11519820"/>
              <a:gd name="connsiteY0" fmla="*/ 0 h 5317958"/>
              <a:gd name="connsiteX1" fmla="*/ 11507788 w 11519820"/>
              <a:gd name="connsiteY1" fmla="*/ 0 h 5317958"/>
              <a:gd name="connsiteX2" fmla="*/ 11507788 w 11519820"/>
              <a:gd name="connsiteY2" fmla="*/ 0 h 5317958"/>
              <a:gd name="connsiteX3" fmla="*/ 11519820 w 11519820"/>
              <a:gd name="connsiteY3" fmla="*/ 4740442 h 5317958"/>
              <a:gd name="connsiteX4" fmla="*/ 0 w 11519820"/>
              <a:gd name="connsiteY4" fmla="*/ 5317958 h 5317958"/>
              <a:gd name="connsiteX5" fmla="*/ 0 w 11519820"/>
              <a:gd name="connsiteY5" fmla="*/ 0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9820" h="5317958">
                <a:moveTo>
                  <a:pt x="0" y="0"/>
                </a:moveTo>
                <a:lnTo>
                  <a:pt x="11507788" y="0"/>
                </a:lnTo>
                <a:lnTo>
                  <a:pt x="11507788" y="0"/>
                </a:lnTo>
                <a:cubicBezTo>
                  <a:pt x="11511799" y="1580147"/>
                  <a:pt x="11515809" y="3160295"/>
                  <a:pt x="11519820" y="4740442"/>
                </a:cubicBezTo>
                <a:lnTo>
                  <a:pt x="0" y="5317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nl-BE"/>
          </a:p>
        </p:txBody>
      </p:sp>
      <p:sp>
        <p:nvSpPr>
          <p:cNvPr id="11" name="Rechthoek 31">
            <a:extLst>
              <a:ext uri="{FF2B5EF4-FFF2-40B4-BE49-F238E27FC236}">
                <a16:creationId xmlns:a16="http://schemas.microsoft.com/office/drawing/2014/main" id="{BF949BF2-9367-4F7D-9281-6EF420BE450B}"/>
              </a:ext>
            </a:extLst>
          </p:cNvPr>
          <p:cNvSpPr/>
          <p:nvPr userDrawn="1"/>
        </p:nvSpPr>
        <p:spPr>
          <a:xfrm>
            <a:off x="0" y="4731657"/>
            <a:ext cx="12206514" cy="2126343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2126343">
                <a:moveTo>
                  <a:pt x="0" y="624114"/>
                </a:moveTo>
                <a:lnTo>
                  <a:pt x="12206514" y="0"/>
                </a:lnTo>
                <a:lnTo>
                  <a:pt x="12192000" y="2126343"/>
                </a:lnTo>
                <a:lnTo>
                  <a:pt x="0" y="2126343"/>
                </a:lnTo>
                <a:lnTo>
                  <a:pt x="0" y="624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306249C6-D526-45F0-81F3-C1580975B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76450963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49464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75D09DD-E273-47F0-8953-6015A5469FC3}"/>
              </a:ext>
            </a:extLst>
          </p:cNvPr>
          <p:cNvSpPr/>
          <p:nvPr userDrawn="1"/>
        </p:nvSpPr>
        <p:spPr>
          <a:xfrm>
            <a:off x="0" y="0"/>
            <a:ext cx="1220651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5" name="Tijdelijke aanduiding voor tekst 18">
            <a:extLst>
              <a:ext uri="{FF2B5EF4-FFF2-40B4-BE49-F238E27FC236}">
                <a16:creationId xmlns:a16="http://schemas.microsoft.com/office/drawing/2014/main" id="{CBC6E890-471E-4DAB-8724-7217D7A94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9512" y="4589235"/>
            <a:ext cx="4752975" cy="535531"/>
          </a:xfrm>
          <a:solidFill>
            <a:schemeClr val="accent1"/>
          </a:solidFill>
        </p:spPr>
        <p:txBody>
          <a:bodyPr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Subtitel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E09BF9A-817F-43DC-9060-813D0341D9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821" y="3709941"/>
            <a:ext cx="5470358" cy="757130"/>
          </a:xfr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nl-NL" dirty="0"/>
              <a:t>Titel</a:t>
            </a:r>
            <a:endParaRPr lang="nl-BE" dirty="0"/>
          </a:p>
        </p:txBody>
      </p:sp>
      <p:sp>
        <p:nvSpPr>
          <p:cNvPr id="17" name="Tijdelijke aanduiding voor afbeelding 26">
            <a:extLst>
              <a:ext uri="{FF2B5EF4-FFF2-40B4-BE49-F238E27FC236}">
                <a16:creationId xmlns:a16="http://schemas.microsoft.com/office/drawing/2014/main" id="{C45A7194-9005-49FA-B318-9517DE712F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0784" y="879721"/>
            <a:ext cx="2510429" cy="2510429"/>
          </a:xfr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nl-BE" dirty="0"/>
              <a:t>Icon/ image</a:t>
            </a:r>
          </a:p>
        </p:txBody>
      </p:sp>
    </p:spTree>
    <p:extLst>
      <p:ext uri="{BB962C8B-B14F-4D97-AF65-F5344CB8AC3E}">
        <p14:creationId xmlns:p14="http://schemas.microsoft.com/office/powerpoint/2010/main" val="5498246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31">
            <a:extLst>
              <a:ext uri="{FF2B5EF4-FFF2-40B4-BE49-F238E27FC236}">
                <a16:creationId xmlns:a16="http://schemas.microsoft.com/office/drawing/2014/main" id="{AC6116B1-89EA-4C82-A8A5-063C36965DAD}"/>
              </a:ext>
            </a:extLst>
          </p:cNvPr>
          <p:cNvSpPr/>
          <p:nvPr userDrawn="1"/>
        </p:nvSpPr>
        <p:spPr>
          <a:xfrm>
            <a:off x="0" y="4726894"/>
            <a:ext cx="12207617" cy="2131106"/>
          </a:xfrm>
          <a:custGeom>
            <a:avLst/>
            <a:gdLst>
              <a:gd name="connsiteX0" fmla="*/ 0 w 12192000"/>
              <a:gd name="connsiteY0" fmla="*/ 0 h 1502229"/>
              <a:gd name="connsiteX1" fmla="*/ 12192000 w 12192000"/>
              <a:gd name="connsiteY1" fmla="*/ 0 h 1502229"/>
              <a:gd name="connsiteX2" fmla="*/ 12192000 w 12192000"/>
              <a:gd name="connsiteY2" fmla="*/ 1502229 h 1502229"/>
              <a:gd name="connsiteX3" fmla="*/ 0 w 12192000"/>
              <a:gd name="connsiteY3" fmla="*/ 1502229 h 1502229"/>
              <a:gd name="connsiteX4" fmla="*/ 0 w 12192000"/>
              <a:gd name="connsiteY4" fmla="*/ 0 h 1502229"/>
              <a:gd name="connsiteX0" fmla="*/ 0 w 12206514"/>
              <a:gd name="connsiteY0" fmla="*/ 624114 h 2126343"/>
              <a:gd name="connsiteX1" fmla="*/ 12206514 w 12206514"/>
              <a:gd name="connsiteY1" fmla="*/ 0 h 2126343"/>
              <a:gd name="connsiteX2" fmla="*/ 12192000 w 12206514"/>
              <a:gd name="connsiteY2" fmla="*/ 2126343 h 2126343"/>
              <a:gd name="connsiteX3" fmla="*/ 0 w 12206514"/>
              <a:gd name="connsiteY3" fmla="*/ 2126343 h 2126343"/>
              <a:gd name="connsiteX4" fmla="*/ 0 w 12206514"/>
              <a:gd name="connsiteY4" fmla="*/ 624114 h 2126343"/>
              <a:gd name="connsiteX0" fmla="*/ 0 w 12220609"/>
              <a:gd name="connsiteY0" fmla="*/ 624114 h 2126343"/>
              <a:gd name="connsiteX1" fmla="*/ 12206514 w 12220609"/>
              <a:gd name="connsiteY1" fmla="*/ 0 h 2126343"/>
              <a:gd name="connsiteX2" fmla="*/ 12220609 w 12220609"/>
              <a:gd name="connsiteY2" fmla="*/ 2126343 h 2126343"/>
              <a:gd name="connsiteX3" fmla="*/ 0 w 12220609"/>
              <a:gd name="connsiteY3" fmla="*/ 2126343 h 2126343"/>
              <a:gd name="connsiteX4" fmla="*/ 0 w 12220609"/>
              <a:gd name="connsiteY4" fmla="*/ 624114 h 2126343"/>
              <a:gd name="connsiteX0" fmla="*/ 0 w 12222150"/>
              <a:gd name="connsiteY0" fmla="*/ 628877 h 2131106"/>
              <a:gd name="connsiteX1" fmla="*/ 12220818 w 12222150"/>
              <a:gd name="connsiteY1" fmla="*/ 0 h 2131106"/>
              <a:gd name="connsiteX2" fmla="*/ 12220609 w 12222150"/>
              <a:gd name="connsiteY2" fmla="*/ 2131106 h 2131106"/>
              <a:gd name="connsiteX3" fmla="*/ 0 w 12222150"/>
              <a:gd name="connsiteY3" fmla="*/ 2131106 h 2131106"/>
              <a:gd name="connsiteX4" fmla="*/ 0 w 12222150"/>
              <a:gd name="connsiteY4" fmla="*/ 628877 h 213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150" h="2131106">
                <a:moveTo>
                  <a:pt x="0" y="628877"/>
                </a:moveTo>
                <a:lnTo>
                  <a:pt x="12220818" y="0"/>
                </a:lnTo>
                <a:cubicBezTo>
                  <a:pt x="12225516" y="708781"/>
                  <a:pt x="12215911" y="1422325"/>
                  <a:pt x="12220609" y="2131106"/>
                </a:cubicBezTo>
                <a:lnTo>
                  <a:pt x="0" y="2131106"/>
                </a:lnTo>
                <a:lnTo>
                  <a:pt x="0" y="6288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4A5E36-2234-4341-BD7C-E9A89750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FA1B10-1BEE-4B7E-AF89-1DD729398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829052"/>
            <a:ext cx="11289130" cy="4347911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755322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17253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6" r:id="rId7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6750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7988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910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75320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08/30/2024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6750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</p:sldLayoutIdLst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6F918CB-40D0-4EE0-773D-581A65AA7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DCF3EA-A8C9-BE26-1A60-F9C98BC78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5F3B8A-C413-FCF8-5D8D-8C4275EEBC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C412-9C88-43BB-8F57-0AC83E337FC4}" type="datetimeFigureOut">
              <a:rPr lang="nl-BE" smtClean="0"/>
              <a:t>30/08/2024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CE6164-2C8E-0B1F-7922-B3CD6FBB8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8E43625-E90D-1E2D-95FA-6C8BDBEA4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7529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>
            <a:extLst>
              <a:ext uri="{FF2B5EF4-FFF2-40B4-BE49-F238E27FC236}">
                <a16:creationId xmlns:a16="http://schemas.microsoft.com/office/drawing/2014/main" id="{199E60FC-BD99-BB74-4372-F0BFA073F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753" y="2700856"/>
            <a:ext cx="3325715" cy="415714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8" name="Rechthoek 9">
            <a:extLst>
              <a:ext uri="{FF2B5EF4-FFF2-40B4-BE49-F238E27FC236}">
                <a16:creationId xmlns:a16="http://schemas.microsoft.com/office/drawing/2014/main" id="{5537CEB1-83B9-59F0-9EEE-53CE39B34B8C}"/>
              </a:ext>
            </a:extLst>
          </p:cNvPr>
          <p:cNvSpPr/>
          <p:nvPr/>
        </p:nvSpPr>
        <p:spPr>
          <a:xfrm rot="10800000">
            <a:off x="3797558" y="-6"/>
            <a:ext cx="8394438" cy="685799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80860">
                <a:moveTo>
                  <a:pt x="15240" y="12700"/>
                </a:moveTo>
                <a:lnTo>
                  <a:pt x="5133436" y="0"/>
                </a:lnTo>
                <a:lnTo>
                  <a:pt x="8221449" y="6880062"/>
                </a:lnTo>
                <a:lnTo>
                  <a:pt x="0" y="6880860"/>
                </a:lnTo>
                <a:lnTo>
                  <a:pt x="15240" y="12700"/>
                </a:lnTo>
                <a:close/>
              </a:path>
            </a:pathLst>
          </a:custGeom>
          <a:solidFill>
            <a:srgbClr val="FF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95CB0B9-B02C-46BA-8A11-9D657C1F56C4}"/>
              </a:ext>
            </a:extLst>
          </p:cNvPr>
          <p:cNvSpPr/>
          <p:nvPr/>
        </p:nvSpPr>
        <p:spPr>
          <a:xfrm>
            <a:off x="2868700" y="3428994"/>
            <a:ext cx="6442792" cy="6904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2D10F3A-4A08-59C1-D797-EBEC73A0AA3D}"/>
              </a:ext>
            </a:extLst>
          </p:cNvPr>
          <p:cNvSpPr/>
          <p:nvPr/>
        </p:nvSpPr>
        <p:spPr>
          <a:xfrm>
            <a:off x="2046513" y="1238478"/>
            <a:ext cx="8098971" cy="1093334"/>
          </a:xfrm>
          <a:prstGeom prst="rect">
            <a:avLst/>
          </a:prstGeom>
          <a:solidFill>
            <a:srgbClr val="00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n>
                <a:solidFill>
                  <a:srgbClr val="FFFFFF"/>
                </a:solidFill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52127C-ADF7-CB1B-8FD8-1A55C3A22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430" y="1275943"/>
            <a:ext cx="8391331" cy="1093334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OPERATIE PROPER</a:t>
            </a:r>
          </a:p>
        </p:txBody>
      </p:sp>
      <p:pic>
        <p:nvPicPr>
          <p:cNvPr id="9" name="Afbeelding 8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DE2247DA-BD84-9C3E-976E-788E8A1B68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3DC66341-55C9-ADF2-EDE1-21DB6A1CAADC}"/>
              </a:ext>
            </a:extLst>
          </p:cNvPr>
          <p:cNvSpPr txBox="1"/>
          <p:nvPr/>
        </p:nvSpPr>
        <p:spPr>
          <a:xfrm>
            <a:off x="2868700" y="3363392"/>
            <a:ext cx="6442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>
                <a:solidFill>
                  <a:srgbClr val="008AD1"/>
                </a:solidFill>
                <a:latin typeface="Flanders Art Sans" panose="00000500000000000000" pitchFamily="50" charset="0"/>
              </a:rPr>
              <a:t>GOEDE VOORBEELDEN</a:t>
            </a:r>
          </a:p>
        </p:txBody>
      </p:sp>
    </p:spTree>
    <p:extLst>
      <p:ext uri="{BB962C8B-B14F-4D97-AF65-F5344CB8AC3E}">
        <p14:creationId xmlns:p14="http://schemas.microsoft.com/office/powerpoint/2010/main" val="2569654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Papierprodcut, envelop, ontwerp&#10;&#10;Automatisch gegenereerde beschrijving">
            <a:extLst>
              <a:ext uri="{FF2B5EF4-FFF2-40B4-BE49-F238E27FC236}">
                <a16:creationId xmlns:a16="http://schemas.microsoft.com/office/drawing/2014/main" id="{7344D2AC-FF9B-7606-AFE9-101A46545A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4" r="3410" b="34772"/>
          <a:stretch/>
        </p:blipFill>
        <p:spPr>
          <a:xfrm>
            <a:off x="4543684" y="38252"/>
            <a:ext cx="7610995" cy="6775458"/>
          </a:xfrm>
          <a:prstGeom prst="rect">
            <a:avLst/>
          </a:prstGeo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09833145-DA6E-23E7-0D76-126D14085920}"/>
              </a:ext>
            </a:extLst>
          </p:cNvPr>
          <p:cNvSpPr/>
          <p:nvPr/>
        </p:nvSpPr>
        <p:spPr>
          <a:xfrm>
            <a:off x="37319" y="38252"/>
            <a:ext cx="6206463" cy="6775457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40520 h 6889816"/>
              <a:gd name="connsiteX1" fmla="*/ 5735843 w 8221449"/>
              <a:gd name="connsiteY1" fmla="*/ 0 h 6889816"/>
              <a:gd name="connsiteX2" fmla="*/ 8221449 w 8221449"/>
              <a:gd name="connsiteY2" fmla="*/ 6889018 h 6889816"/>
              <a:gd name="connsiteX3" fmla="*/ 0 w 8221449"/>
              <a:gd name="connsiteY3" fmla="*/ 6889816 h 6889816"/>
              <a:gd name="connsiteX4" fmla="*/ 1621 w 8221449"/>
              <a:gd name="connsiteY4" fmla="*/ 40520 h 6889816"/>
              <a:gd name="connsiteX0" fmla="*/ 1621 w 8221449"/>
              <a:gd name="connsiteY0" fmla="*/ 21846 h 6871142"/>
              <a:gd name="connsiteX1" fmla="*/ 5735843 w 8221449"/>
              <a:gd name="connsiteY1" fmla="*/ 0 h 6871142"/>
              <a:gd name="connsiteX2" fmla="*/ 8221449 w 8221449"/>
              <a:gd name="connsiteY2" fmla="*/ 6870344 h 6871142"/>
              <a:gd name="connsiteX3" fmla="*/ 0 w 8221449"/>
              <a:gd name="connsiteY3" fmla="*/ 6871142 h 6871142"/>
              <a:gd name="connsiteX4" fmla="*/ 1621 w 8221449"/>
              <a:gd name="connsiteY4" fmla="*/ 21846 h 6871142"/>
              <a:gd name="connsiteX0" fmla="*/ 1621 w 8221449"/>
              <a:gd name="connsiteY0" fmla="*/ 0 h 6849296"/>
              <a:gd name="connsiteX1" fmla="*/ 573584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772549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772549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488872" y="40556"/>
            <a:ext cx="7665807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Controle sorteren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755072" y="2306976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BS Toermalijn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De leerlingenraad controleert elke maand of er in elke klas correct gesorteerd wordt. Per maand wordt een waardering gegeven, met duimpjes of boze </a:t>
            </a:r>
            <a:r>
              <a:rPr lang="nl-BE" sz="2000" dirty="0" err="1">
                <a:latin typeface="Flanders Art Sans" panose="00000500000000000000" pitchFamily="50" charset="0"/>
              </a:rPr>
              <a:t>kakjes</a:t>
            </a:r>
            <a:r>
              <a:rPr lang="nl-BE" sz="2000" dirty="0">
                <a:latin typeface="Flanders Art Sans" panose="000005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7471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" t="19954" b="3426"/>
          <a:stretch/>
        </p:blipFill>
        <p:spPr>
          <a:xfrm>
            <a:off x="37319" y="38457"/>
            <a:ext cx="6489693" cy="6777556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6325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Preventie activiteiten &amp; evenementen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7361329" y="2132721"/>
            <a:ext cx="3999432" cy="312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Chiro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Mjinde</a:t>
            </a:r>
            <a:endParaRPr lang="nl-BE" sz="2400" dirty="0">
              <a:solidFill>
                <a:srgbClr val="008AD1"/>
              </a:solidFill>
              <a:latin typeface="Flanders Art Sans" panose="00000500000000000000" pitchFamily="50" charset="0"/>
            </a:endParaRP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>
              <a:lnSpc>
                <a:spcPct val="107000"/>
              </a:lnSpc>
            </a:pPr>
            <a:r>
              <a:rPr lang="nl-BE" sz="2000" dirty="0">
                <a:solidFill>
                  <a:srgbClr val="323232"/>
                </a:solidFill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Er was tijdens het jaar een boom omgevallen op hun terrein. Enkele takken hebben ze versneden tot schijfjes en die gebruiken ze nu als tafeldecoratie en telling.</a:t>
            </a:r>
          </a:p>
          <a:p>
            <a:pPr algn="r">
              <a:lnSpc>
                <a:spcPct val="107000"/>
              </a:lnSpc>
            </a:pPr>
            <a:r>
              <a:rPr lang="nl-BE" sz="2000" dirty="0">
                <a:solidFill>
                  <a:srgbClr val="323232"/>
                </a:solidFill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nl-BE" sz="2000" dirty="0">
                <a:solidFill>
                  <a:srgbClr val="323232"/>
                </a:solidFill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o moeten ze geen stickers of papiertjes kleven op de tafels.</a:t>
            </a:r>
            <a:endParaRPr lang="nl-BE" sz="2000" dirty="0">
              <a:effectLst/>
              <a:latin typeface="Flanders Art Sa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523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8" b="961"/>
          <a:stretch/>
        </p:blipFill>
        <p:spPr>
          <a:xfrm>
            <a:off x="3649049" y="73996"/>
            <a:ext cx="8505631" cy="6739714"/>
          </a:xfr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09833145-DA6E-23E7-0D76-126D14085920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49050" y="40556"/>
            <a:ext cx="8505630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Vuilnisbakkenplan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8" y="1810352"/>
            <a:ext cx="3733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Heilige Familie Ieper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Na een studie en evaluatie werden voldoende vuilnisbakken geplaatst op de speelplaats.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De vuilnisbakken (</a:t>
            </a:r>
            <a:r>
              <a:rPr lang="nl-BE" sz="2000" dirty="0" err="1">
                <a:latin typeface="Flanders Art Sans" panose="00000500000000000000" pitchFamily="50" charset="0"/>
              </a:rPr>
              <a:t>pmd</a:t>
            </a:r>
            <a:r>
              <a:rPr lang="nl-BE" sz="2000" dirty="0">
                <a:latin typeface="Flanders Art Sans" panose="00000500000000000000" pitchFamily="50" charset="0"/>
              </a:rPr>
              <a:t> én restafval) staan altijd per 2 en bevinden op maximaal 10 meter stappen. Aan iedere ingang van elke blok vind je ze terug.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Ze hebben er ook voor gekozen om de vuilnisbakken met beugels te bevestigen zodat ze niet omwaaien.</a:t>
            </a:r>
          </a:p>
        </p:txBody>
      </p:sp>
    </p:spTree>
    <p:extLst>
      <p:ext uri="{BB962C8B-B14F-4D97-AF65-F5344CB8AC3E}">
        <p14:creationId xmlns:p14="http://schemas.microsoft.com/office/powerpoint/2010/main" val="2514436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0"/>
          <a:stretch/>
        </p:blipFill>
        <p:spPr>
          <a:xfrm>
            <a:off x="37320" y="0"/>
            <a:ext cx="6629322" cy="6788319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6325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Realiteit op het terrein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6793907" y="2132721"/>
            <a:ext cx="4566854" cy="2367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GO de 3master Tielen</a:t>
            </a: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>
              <a:lnSpc>
                <a:spcPct val="107000"/>
              </a:lnSpc>
            </a:pPr>
            <a:r>
              <a:rPr lang="nl-BE" sz="2000" dirty="0">
                <a:solidFill>
                  <a:srgbClr val="323232"/>
                </a:solidFill>
                <a:latin typeface="Flanders Art Sans" panose="00000500000000000000" pitchFamily="50" charset="0"/>
              </a:rPr>
              <a:t>Ch</a:t>
            </a: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ris, die met een vuilniswagen van IOK rijdt, bracht een bezoekje aan de school.</a:t>
            </a:r>
            <a:br>
              <a:rPr lang="nl-BE" sz="2000" dirty="0">
                <a:latin typeface="Flanders Art Sans" panose="00000500000000000000" pitchFamily="50" charset="0"/>
              </a:rPr>
            </a:b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Ze stelden een beurtrol op en zorgden dat de klasgroepjes qua niveau zo goed mogelijk aansloten.</a:t>
            </a:r>
            <a:endParaRPr lang="nl-BE" sz="2000" dirty="0">
              <a:effectLst/>
              <a:latin typeface="Flanders Art Sa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540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A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0106" y="1375717"/>
            <a:ext cx="7474574" cy="4068634"/>
          </a:xfr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09833145-DA6E-23E7-0D76-126D14085920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49050" y="40556"/>
            <a:ext cx="8505630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Participatie via werkgroep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7" y="1810352"/>
            <a:ext cx="3847511" cy="4342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VBS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Rinkeling</a:t>
            </a:r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 Merchtem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 werkgroep komt ongeveer maandelijks samen en bestaat uit 1 leerling uit elke klas (vanaf de 3de kleuterklas), 2 ouders en 2 à 3 leerkrachten.</a:t>
            </a:r>
            <a:b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 leerlingen krijgen de kans actiepunten aan te brengen, en ze evalueren lopende acties.</a:t>
            </a:r>
            <a:b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Nadien vertellen de leerlingen in de klas wat er werd besproken of welke acties gaan plaatsvinden.</a:t>
            </a:r>
          </a:p>
        </p:txBody>
      </p:sp>
    </p:spTree>
    <p:extLst>
      <p:ext uri="{BB962C8B-B14F-4D97-AF65-F5344CB8AC3E}">
        <p14:creationId xmlns:p14="http://schemas.microsoft.com/office/powerpoint/2010/main" val="972760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A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6386" y="0"/>
            <a:ext cx="4751962" cy="6726422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2092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Afsprakenkader leerkrachten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6793907" y="2132721"/>
            <a:ext cx="4566854" cy="3355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Sint-Agatha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Tildonk</a:t>
            </a:r>
            <a:endParaRPr lang="nl-BE" sz="2400" dirty="0">
              <a:solidFill>
                <a:srgbClr val="008AD1"/>
              </a:solidFill>
              <a:latin typeface="Flanders Art Sans" panose="00000500000000000000" pitchFamily="50" charset="0"/>
            </a:endParaRP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>
              <a:lnSpc>
                <a:spcPct val="107000"/>
              </a:lnSpc>
            </a:pP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De MOS-groep stelde een afspraken-kader op dat past bij de school.</a:t>
            </a:r>
            <a:br>
              <a:rPr lang="nl-BE" sz="2000" dirty="0">
                <a:latin typeface="Flanders Art Sans" panose="00000500000000000000" pitchFamily="50" charset="0"/>
              </a:rPr>
            </a:b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Via de SAT-flits (wekelijkse </a:t>
            </a:r>
            <a:r>
              <a:rPr lang="nl-BE" sz="2000" b="0" i="0" dirty="0" err="1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mede-delingen</a:t>
            </a: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) werden de afspraken</a:t>
            </a:r>
          </a:p>
          <a:p>
            <a:pPr algn="r">
              <a:lnSpc>
                <a:spcPct val="107000"/>
              </a:lnSpc>
            </a:pP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rond het opruimen van afval</a:t>
            </a:r>
          </a:p>
          <a:p>
            <a:pPr algn="r">
              <a:lnSpc>
                <a:spcPct val="107000"/>
              </a:lnSpc>
            </a:pP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in de aandacht gebracht.</a:t>
            </a:r>
            <a:br>
              <a:rPr lang="nl-BE" sz="2000" dirty="0">
                <a:latin typeface="Flanders Art Sans" panose="00000500000000000000" pitchFamily="50" charset="0"/>
              </a:rPr>
            </a:br>
            <a:r>
              <a:rPr lang="nl-BE" sz="2000" dirty="0">
                <a:latin typeface="Flanders Art Sans" panose="00000500000000000000" pitchFamily="50" charset="0"/>
              </a:rPr>
              <a:t>D</a:t>
            </a: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e poster werd opgehangen</a:t>
            </a:r>
          </a:p>
          <a:p>
            <a:pPr algn="r">
              <a:lnSpc>
                <a:spcPct val="107000"/>
              </a:lnSpc>
            </a:pPr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in de leraarskamer.</a:t>
            </a:r>
            <a:endParaRPr lang="nl-BE" sz="2000" dirty="0">
              <a:effectLst/>
              <a:latin typeface="Flanders Art Sa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19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7">
            <a:extLst>
              <a:ext uri="{FF2B5EF4-FFF2-40B4-BE49-F238E27FC236}">
                <a16:creationId xmlns:a16="http://schemas.microsoft.com/office/drawing/2014/main" id="{633FE0C2-436E-26CB-2AAE-369FE2AEB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94"/>
          <a:stretch/>
        </p:blipFill>
        <p:spPr>
          <a:xfrm rot="5400000">
            <a:off x="2017885" y="-1925575"/>
            <a:ext cx="6751871" cy="10707720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>
            <a:off x="39961" y="40556"/>
            <a:ext cx="8542567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 rot="10800000">
            <a:off x="6591298" y="44711"/>
            <a:ext cx="5560741" cy="677890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1900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62097 w 8221449"/>
              <a:gd name="connsiteY1" fmla="*/ 1044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65563"/>
              <a:gd name="connsiteY0" fmla="*/ 0 h 6849296"/>
              <a:gd name="connsiteX1" fmla="*/ 5162097 w 8265563"/>
              <a:gd name="connsiteY1" fmla="*/ 10445 h 6849296"/>
              <a:gd name="connsiteX2" fmla="*/ 8265563 w 8265563"/>
              <a:gd name="connsiteY2" fmla="*/ 6848498 h 6849296"/>
              <a:gd name="connsiteX3" fmla="*/ 0 w 8265563"/>
              <a:gd name="connsiteY3" fmla="*/ 6849296 h 6849296"/>
              <a:gd name="connsiteX4" fmla="*/ 1621 w 8265563"/>
              <a:gd name="connsiteY4" fmla="*/ 0 h 6849296"/>
              <a:gd name="connsiteX0" fmla="*/ 1621 w 8265563"/>
              <a:gd name="connsiteY0" fmla="*/ 0 h 6849296"/>
              <a:gd name="connsiteX1" fmla="*/ 5162097 w 8265563"/>
              <a:gd name="connsiteY1" fmla="*/ 10445 h 6849296"/>
              <a:gd name="connsiteX2" fmla="*/ 8265563 w 8265563"/>
              <a:gd name="connsiteY2" fmla="*/ 6848498 h 6849296"/>
              <a:gd name="connsiteX3" fmla="*/ 0 w 8265563"/>
              <a:gd name="connsiteY3" fmla="*/ 6849296 h 6849296"/>
              <a:gd name="connsiteX4" fmla="*/ 1621 w 8265563"/>
              <a:gd name="connsiteY4" fmla="*/ 0 h 6849296"/>
              <a:gd name="connsiteX0" fmla="*/ 1621 w 8252960"/>
              <a:gd name="connsiteY0" fmla="*/ 0 h 6849296"/>
              <a:gd name="connsiteX1" fmla="*/ 5162097 w 8252960"/>
              <a:gd name="connsiteY1" fmla="*/ 10445 h 6849296"/>
              <a:gd name="connsiteX2" fmla="*/ 8252960 w 8252960"/>
              <a:gd name="connsiteY2" fmla="*/ 6848498 h 6849296"/>
              <a:gd name="connsiteX3" fmla="*/ 0 w 8252960"/>
              <a:gd name="connsiteY3" fmla="*/ 6849296 h 6849296"/>
              <a:gd name="connsiteX4" fmla="*/ 1621 w 8252960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78168"/>
              <a:gd name="connsiteY0" fmla="*/ 0 h 6852779"/>
              <a:gd name="connsiteX1" fmla="*/ 5162097 w 8278168"/>
              <a:gd name="connsiteY1" fmla="*/ 10445 h 6852779"/>
              <a:gd name="connsiteX2" fmla="*/ 8278168 w 8278168"/>
              <a:gd name="connsiteY2" fmla="*/ 6852779 h 6852779"/>
              <a:gd name="connsiteX3" fmla="*/ 0 w 8278168"/>
              <a:gd name="connsiteY3" fmla="*/ 6849296 h 6852779"/>
              <a:gd name="connsiteX4" fmla="*/ 1621 w 8278168"/>
              <a:gd name="connsiteY4" fmla="*/ 0 h 6852779"/>
              <a:gd name="connsiteX0" fmla="*/ 1621 w 8278168"/>
              <a:gd name="connsiteY0" fmla="*/ 0 h 6852779"/>
              <a:gd name="connsiteX1" fmla="*/ 5162097 w 8278168"/>
              <a:gd name="connsiteY1" fmla="*/ 6164 h 6852779"/>
              <a:gd name="connsiteX2" fmla="*/ 8278168 w 8278168"/>
              <a:gd name="connsiteY2" fmla="*/ 6852779 h 6852779"/>
              <a:gd name="connsiteX3" fmla="*/ 0 w 8278168"/>
              <a:gd name="connsiteY3" fmla="*/ 6849296 h 6852779"/>
              <a:gd name="connsiteX4" fmla="*/ 1621 w 8278168"/>
              <a:gd name="connsiteY4" fmla="*/ 0 h 6852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8168" h="6852779">
                <a:moveTo>
                  <a:pt x="1621" y="0"/>
                </a:moveTo>
                <a:lnTo>
                  <a:pt x="5162097" y="6164"/>
                </a:lnTo>
                <a:lnTo>
                  <a:pt x="8278168" y="6852779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Sensibiliserende actie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556E7AE-D771-ECBF-D750-D270870189A3}"/>
              </a:ext>
            </a:extLst>
          </p:cNvPr>
          <p:cNvSpPr txBox="1"/>
          <p:nvPr/>
        </p:nvSpPr>
        <p:spPr>
          <a:xfrm>
            <a:off x="8311082" y="1761513"/>
            <a:ext cx="33114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Sint-Lodewijkscollege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Doorslaar</a:t>
            </a:r>
            <a:endParaRPr lang="nl-BE" sz="2400" dirty="0">
              <a:solidFill>
                <a:srgbClr val="008AD1"/>
              </a:solidFill>
              <a:latin typeface="Flanders Art Sans" panose="00000500000000000000" pitchFamily="50" charset="0"/>
            </a:endParaRP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/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In de lagere klassen maakten de leerlingen flyers en deden ze die op de brievenbus</a:t>
            </a:r>
            <a:r>
              <a:rPr lang="nl-BE" sz="2000" dirty="0"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in enkele straten rond de schoolomgeving.</a:t>
            </a:r>
            <a:b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 oudere klassen maakten affiches en deze werden in</a:t>
            </a:r>
          </a:p>
          <a:p>
            <a:pPr algn="r"/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 winkels opgehangen.</a:t>
            </a:r>
          </a:p>
        </p:txBody>
      </p:sp>
    </p:spTree>
    <p:extLst>
      <p:ext uri="{BB962C8B-B14F-4D97-AF65-F5344CB8AC3E}">
        <p14:creationId xmlns:p14="http://schemas.microsoft.com/office/powerpoint/2010/main" val="729049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A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8"/>
          <a:stretch/>
        </p:blipFill>
        <p:spPr>
          <a:xfrm>
            <a:off x="6102938" y="1176592"/>
            <a:ext cx="5316622" cy="5637118"/>
          </a:xfr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09833145-DA6E-23E7-0D76-126D14085920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49050" y="40556"/>
            <a:ext cx="8505630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Communicatie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7" y="1810352"/>
            <a:ext cx="3463121" cy="3025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GBS Boortmeerbeek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 communicatie omtrent Mooimakers verloopt via mail en via de website. De ouders werden ook via een flyer op de hoogte gebracht van de mogelijkheid tot opruimen in hun eigen buurt.</a:t>
            </a:r>
          </a:p>
        </p:txBody>
      </p:sp>
    </p:spTree>
    <p:extLst>
      <p:ext uri="{BB962C8B-B14F-4D97-AF65-F5344CB8AC3E}">
        <p14:creationId xmlns:p14="http://schemas.microsoft.com/office/powerpoint/2010/main" val="39936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1" b="1344"/>
          <a:stretch/>
        </p:blipFill>
        <p:spPr>
          <a:xfrm>
            <a:off x="3623472" y="51319"/>
            <a:ext cx="8531208" cy="6762390"/>
          </a:xfr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51937" y="40556"/>
            <a:ext cx="8502743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4018"/>
              <a:gd name="connsiteY0" fmla="*/ 0 h 6849296"/>
              <a:gd name="connsiteX1" fmla="*/ 6210288 w 8194018"/>
              <a:gd name="connsiteY1" fmla="*/ 9246 h 6849296"/>
              <a:gd name="connsiteX2" fmla="*/ 8194018 w 8194018"/>
              <a:gd name="connsiteY2" fmla="*/ 6848498 h 6849296"/>
              <a:gd name="connsiteX3" fmla="*/ 0 w 8194018"/>
              <a:gd name="connsiteY3" fmla="*/ 6849296 h 6849296"/>
              <a:gd name="connsiteX4" fmla="*/ 1621 w 8194018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4018" h="6849296">
                <a:moveTo>
                  <a:pt x="1621" y="0"/>
                </a:moveTo>
                <a:lnTo>
                  <a:pt x="6210288" y="9246"/>
                </a:lnTo>
                <a:lnTo>
                  <a:pt x="8194018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Engagementsverklaring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8" y="2272675"/>
            <a:ext cx="37338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KSA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Roobaert</a:t>
            </a:r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 Roeselare</a:t>
            </a:r>
          </a:p>
          <a:p>
            <a:endParaRPr lang="nl-BE" sz="2400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Per leeftijdsgroep ondertekenden alle leden de engagementsverklaring.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Die hangen op in de gang van de lokalen.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Dat herinnert iedereen aan het opgenomen engagement!</a:t>
            </a:r>
          </a:p>
        </p:txBody>
      </p:sp>
    </p:spTree>
    <p:extLst>
      <p:ext uri="{BB962C8B-B14F-4D97-AF65-F5344CB8AC3E}">
        <p14:creationId xmlns:p14="http://schemas.microsoft.com/office/powerpoint/2010/main" val="1789395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94"/>
          <a:stretch/>
        </p:blipFill>
        <p:spPr>
          <a:xfrm>
            <a:off x="829558" y="41987"/>
            <a:ext cx="11362442" cy="6771721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46919" y="33528"/>
            <a:ext cx="8507761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Engagementsverklaring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8" y="2272675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BS De Regent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Alle leerlingen, leerkrachten en de directie ondertekenden de engagementsverklaring.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De kleuters zetten hun vingerafdruk als bewijs van hun engagement erbij.</a:t>
            </a:r>
          </a:p>
        </p:txBody>
      </p:sp>
    </p:spTree>
    <p:extLst>
      <p:ext uri="{BB962C8B-B14F-4D97-AF65-F5344CB8AC3E}">
        <p14:creationId xmlns:p14="http://schemas.microsoft.com/office/powerpoint/2010/main" val="2889011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" t="2854" b="20526"/>
          <a:stretch/>
        </p:blipFill>
        <p:spPr>
          <a:xfrm>
            <a:off x="37318" y="38456"/>
            <a:ext cx="6530095" cy="6777557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6325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Opruimen binnen de school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7016155" y="2126291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VBS De Wondertuin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De beurtrol voor het opruimen van de speelplaats hangt uit op de speelplaats.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Het is een duidelijke planning met een mooie verdeling over de verschillende klassen.</a:t>
            </a:r>
          </a:p>
        </p:txBody>
      </p:sp>
    </p:spTree>
    <p:extLst>
      <p:ext uri="{BB962C8B-B14F-4D97-AF65-F5344CB8AC3E}">
        <p14:creationId xmlns:p14="http://schemas.microsoft.com/office/powerpoint/2010/main" val="529027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A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"/>
          <a:stretch/>
        </p:blipFill>
        <p:spPr>
          <a:xfrm>
            <a:off x="5135623" y="2070531"/>
            <a:ext cx="7056377" cy="3071301"/>
          </a:xfrm>
        </p:spPr>
      </p:pic>
      <p:sp>
        <p:nvSpPr>
          <p:cNvPr id="13" name="Rechthoek 9">
            <a:extLst>
              <a:ext uri="{FF2B5EF4-FFF2-40B4-BE49-F238E27FC236}">
                <a16:creationId xmlns:a16="http://schemas.microsoft.com/office/drawing/2014/main" id="{700A87E2-BF2A-43F2-83C9-B19E328A04FA}"/>
              </a:ext>
            </a:extLst>
          </p:cNvPr>
          <p:cNvSpPr/>
          <p:nvPr/>
        </p:nvSpPr>
        <p:spPr>
          <a:xfrm rot="10800000">
            <a:off x="3649050" y="40556"/>
            <a:ext cx="8505630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DE27F966-CAAC-3849-5304-7F58A24D3FB6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Opruimen in de omgeving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8" y="2272675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BS Het Schrijvertje Mol</a:t>
            </a: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De school diende een perfecte rapportering van het actiepunt in.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Ze schreven een kort verslagje per maandelijkse opruimactie en plaatsten enkele foto’s erbij.</a:t>
            </a:r>
          </a:p>
        </p:txBody>
      </p:sp>
    </p:spTree>
    <p:extLst>
      <p:ext uri="{BB962C8B-B14F-4D97-AF65-F5344CB8AC3E}">
        <p14:creationId xmlns:p14="http://schemas.microsoft.com/office/powerpoint/2010/main" val="2730865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8" b="2828"/>
          <a:stretch/>
        </p:blipFill>
        <p:spPr>
          <a:xfrm>
            <a:off x="3623473" y="31225"/>
            <a:ext cx="8531208" cy="6795551"/>
          </a:xfrm>
        </p:spPr>
      </p:pic>
      <p:sp>
        <p:nvSpPr>
          <p:cNvPr id="9" name="Rechthoek 9">
            <a:extLst>
              <a:ext uri="{FF2B5EF4-FFF2-40B4-BE49-F238E27FC236}">
                <a16:creationId xmlns:a16="http://schemas.microsoft.com/office/drawing/2014/main" id="{09833145-DA6E-23E7-0D76-126D14085920}"/>
              </a:ext>
            </a:extLst>
          </p:cNvPr>
          <p:cNvSpPr/>
          <p:nvPr/>
        </p:nvSpPr>
        <p:spPr>
          <a:xfrm>
            <a:off x="37320" y="31224"/>
            <a:ext cx="5577177" cy="6782485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5174701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3649050" y="40556"/>
            <a:ext cx="8505630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06043"/>
              <a:gd name="connsiteY0" fmla="*/ 0 h 6849296"/>
              <a:gd name="connsiteX1" fmla="*/ 6210288 w 8206043"/>
              <a:gd name="connsiteY1" fmla="*/ 9246 h 6849296"/>
              <a:gd name="connsiteX2" fmla="*/ 8206043 w 8206043"/>
              <a:gd name="connsiteY2" fmla="*/ 6848498 h 6849296"/>
              <a:gd name="connsiteX3" fmla="*/ 0 w 8206043"/>
              <a:gd name="connsiteY3" fmla="*/ 6849296 h 6849296"/>
              <a:gd name="connsiteX4" fmla="*/ 1621 w 8206043"/>
              <a:gd name="connsiteY4" fmla="*/ 0 h 6849296"/>
              <a:gd name="connsiteX0" fmla="*/ 1621 w 8196799"/>
              <a:gd name="connsiteY0" fmla="*/ 0 h 6849296"/>
              <a:gd name="connsiteX1" fmla="*/ 6210288 w 8196799"/>
              <a:gd name="connsiteY1" fmla="*/ 9246 h 6849296"/>
              <a:gd name="connsiteX2" fmla="*/ 8196799 w 8196799"/>
              <a:gd name="connsiteY2" fmla="*/ 6848498 h 6849296"/>
              <a:gd name="connsiteX3" fmla="*/ 0 w 8196799"/>
              <a:gd name="connsiteY3" fmla="*/ 6849296 h 6849296"/>
              <a:gd name="connsiteX4" fmla="*/ 1621 w 819679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6799" h="6849296">
                <a:moveTo>
                  <a:pt x="1621" y="0"/>
                </a:moveTo>
                <a:lnTo>
                  <a:pt x="6210288" y="9246"/>
                </a:lnTo>
                <a:lnTo>
                  <a:pt x="819679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Opruimen in de omgeving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502298" y="2272675"/>
            <a:ext cx="37338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Chiro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Mjinde</a:t>
            </a:r>
            <a:endParaRPr lang="nl-BE" sz="2400" dirty="0">
              <a:solidFill>
                <a:srgbClr val="008AD1"/>
              </a:solidFill>
              <a:latin typeface="Flanders Art Sans" panose="00000500000000000000" pitchFamily="50" charset="0"/>
            </a:endParaRPr>
          </a:p>
          <a:p>
            <a:endParaRPr lang="nl-BE" dirty="0">
              <a:latin typeface="Flanders Art Sans" panose="00000500000000000000" pitchFamily="50" charset="0"/>
            </a:endParaRPr>
          </a:p>
          <a:p>
            <a:r>
              <a:rPr lang="nl-BE" sz="2000" dirty="0">
                <a:latin typeface="Flanders Art Sans" panose="00000500000000000000" pitchFamily="50" charset="0"/>
              </a:rPr>
              <a:t>Met de jongste leden namen ze het PMD en het Rest monster mee op </a:t>
            </a:r>
            <a:r>
              <a:rPr lang="nl-BE" sz="2000" dirty="0" err="1">
                <a:latin typeface="Flanders Art Sans" panose="00000500000000000000" pitchFamily="50" charset="0"/>
              </a:rPr>
              <a:t>opruimpad</a:t>
            </a:r>
            <a:r>
              <a:rPr lang="nl-BE" sz="2000" dirty="0">
                <a:latin typeface="Flanders Art Sans" panose="00000500000000000000" pitchFamily="50" charset="0"/>
              </a:rPr>
              <a:t>.</a:t>
            </a:r>
          </a:p>
          <a:p>
            <a:r>
              <a:rPr lang="nl-BE" sz="2000" dirty="0">
                <a:latin typeface="Flanders Art Sans" panose="00000500000000000000" pitchFamily="50" charset="0"/>
              </a:rPr>
              <a:t>Met de nodige uitleg konden de leden perfect sorteren.</a:t>
            </a:r>
          </a:p>
        </p:txBody>
      </p:sp>
    </p:spTree>
    <p:extLst>
      <p:ext uri="{BB962C8B-B14F-4D97-AF65-F5344CB8AC3E}">
        <p14:creationId xmlns:p14="http://schemas.microsoft.com/office/powerpoint/2010/main" val="2468373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7">
            <a:extLst>
              <a:ext uri="{FF2B5EF4-FFF2-40B4-BE49-F238E27FC236}">
                <a16:creationId xmlns:a16="http://schemas.microsoft.com/office/drawing/2014/main" id="{633FE0C2-436E-26CB-2AAE-369FE2AEB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0" t="11512" r="1034"/>
          <a:stretch/>
        </p:blipFill>
        <p:spPr>
          <a:xfrm rot="16200000">
            <a:off x="972819" y="-890870"/>
            <a:ext cx="6771301" cy="8637015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>
            <a:off x="39961" y="40556"/>
            <a:ext cx="8542567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 rot="10800000">
            <a:off x="6591298" y="44711"/>
            <a:ext cx="5560741" cy="677890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55795 w 8221449"/>
              <a:gd name="connsiteY1" fmla="*/ 1900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162097 w 8221449"/>
              <a:gd name="connsiteY1" fmla="*/ 1044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65563"/>
              <a:gd name="connsiteY0" fmla="*/ 0 h 6849296"/>
              <a:gd name="connsiteX1" fmla="*/ 5162097 w 8265563"/>
              <a:gd name="connsiteY1" fmla="*/ 10445 h 6849296"/>
              <a:gd name="connsiteX2" fmla="*/ 8265563 w 8265563"/>
              <a:gd name="connsiteY2" fmla="*/ 6848498 h 6849296"/>
              <a:gd name="connsiteX3" fmla="*/ 0 w 8265563"/>
              <a:gd name="connsiteY3" fmla="*/ 6849296 h 6849296"/>
              <a:gd name="connsiteX4" fmla="*/ 1621 w 8265563"/>
              <a:gd name="connsiteY4" fmla="*/ 0 h 6849296"/>
              <a:gd name="connsiteX0" fmla="*/ 1621 w 8265563"/>
              <a:gd name="connsiteY0" fmla="*/ 0 h 6849296"/>
              <a:gd name="connsiteX1" fmla="*/ 5162097 w 8265563"/>
              <a:gd name="connsiteY1" fmla="*/ 10445 h 6849296"/>
              <a:gd name="connsiteX2" fmla="*/ 8265563 w 8265563"/>
              <a:gd name="connsiteY2" fmla="*/ 6848498 h 6849296"/>
              <a:gd name="connsiteX3" fmla="*/ 0 w 8265563"/>
              <a:gd name="connsiteY3" fmla="*/ 6849296 h 6849296"/>
              <a:gd name="connsiteX4" fmla="*/ 1621 w 8265563"/>
              <a:gd name="connsiteY4" fmla="*/ 0 h 6849296"/>
              <a:gd name="connsiteX0" fmla="*/ 1621 w 8252960"/>
              <a:gd name="connsiteY0" fmla="*/ 0 h 6849296"/>
              <a:gd name="connsiteX1" fmla="*/ 5162097 w 8252960"/>
              <a:gd name="connsiteY1" fmla="*/ 10445 h 6849296"/>
              <a:gd name="connsiteX2" fmla="*/ 8252960 w 8252960"/>
              <a:gd name="connsiteY2" fmla="*/ 6848498 h 6849296"/>
              <a:gd name="connsiteX3" fmla="*/ 0 w 8252960"/>
              <a:gd name="connsiteY3" fmla="*/ 6849296 h 6849296"/>
              <a:gd name="connsiteX4" fmla="*/ 1621 w 8252960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59262"/>
              <a:gd name="connsiteY0" fmla="*/ 0 h 6849296"/>
              <a:gd name="connsiteX1" fmla="*/ 5162097 w 8259262"/>
              <a:gd name="connsiteY1" fmla="*/ 10445 h 6849296"/>
              <a:gd name="connsiteX2" fmla="*/ 8259262 w 8259262"/>
              <a:gd name="connsiteY2" fmla="*/ 6844219 h 6849296"/>
              <a:gd name="connsiteX3" fmla="*/ 0 w 8259262"/>
              <a:gd name="connsiteY3" fmla="*/ 6849296 h 6849296"/>
              <a:gd name="connsiteX4" fmla="*/ 1621 w 8259262"/>
              <a:gd name="connsiteY4" fmla="*/ 0 h 6849296"/>
              <a:gd name="connsiteX0" fmla="*/ 1621 w 8278168"/>
              <a:gd name="connsiteY0" fmla="*/ 0 h 6852779"/>
              <a:gd name="connsiteX1" fmla="*/ 5162097 w 8278168"/>
              <a:gd name="connsiteY1" fmla="*/ 10445 h 6852779"/>
              <a:gd name="connsiteX2" fmla="*/ 8278168 w 8278168"/>
              <a:gd name="connsiteY2" fmla="*/ 6852779 h 6852779"/>
              <a:gd name="connsiteX3" fmla="*/ 0 w 8278168"/>
              <a:gd name="connsiteY3" fmla="*/ 6849296 h 6852779"/>
              <a:gd name="connsiteX4" fmla="*/ 1621 w 8278168"/>
              <a:gd name="connsiteY4" fmla="*/ 0 h 6852779"/>
              <a:gd name="connsiteX0" fmla="*/ 1621 w 8278168"/>
              <a:gd name="connsiteY0" fmla="*/ 0 h 6852779"/>
              <a:gd name="connsiteX1" fmla="*/ 5162097 w 8278168"/>
              <a:gd name="connsiteY1" fmla="*/ 6164 h 6852779"/>
              <a:gd name="connsiteX2" fmla="*/ 8278168 w 8278168"/>
              <a:gd name="connsiteY2" fmla="*/ 6852779 h 6852779"/>
              <a:gd name="connsiteX3" fmla="*/ 0 w 8278168"/>
              <a:gd name="connsiteY3" fmla="*/ 6849296 h 6852779"/>
              <a:gd name="connsiteX4" fmla="*/ 1621 w 8278168"/>
              <a:gd name="connsiteY4" fmla="*/ 0 h 6852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8168" h="6852779">
                <a:moveTo>
                  <a:pt x="1621" y="0"/>
                </a:moveTo>
                <a:lnTo>
                  <a:pt x="5162097" y="6164"/>
                </a:lnTo>
                <a:lnTo>
                  <a:pt x="8278168" y="6852779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Herbruikbaar materiaal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F9D9E5E-2EC7-BD4B-C256-95A252967C3F}"/>
              </a:ext>
            </a:extLst>
          </p:cNvPr>
          <p:cNvSpPr txBox="1"/>
          <p:nvPr/>
        </p:nvSpPr>
        <p:spPr>
          <a:xfrm>
            <a:off x="8058684" y="1941228"/>
            <a:ext cx="356382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Scouts </a:t>
            </a:r>
            <a:r>
              <a:rPr lang="nl-BE" sz="2400" dirty="0" err="1">
                <a:solidFill>
                  <a:srgbClr val="008AD1"/>
                </a:solidFill>
                <a:latin typeface="Flanders Art Sans" panose="00000500000000000000" pitchFamily="50" charset="0"/>
              </a:rPr>
              <a:t>Tilleghem</a:t>
            </a:r>
            <a:endParaRPr lang="nl-BE" sz="2400" dirty="0">
              <a:solidFill>
                <a:srgbClr val="008AD1"/>
              </a:solidFill>
              <a:latin typeface="Flanders Art Sans" panose="00000500000000000000" pitchFamily="50" charset="0"/>
            </a:endParaRP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/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</a:rPr>
              <a:t>Op de sint-vergadering namen al de leden hun brooddoos mee om het lekkers die ze van de Sint kregen in te bewaren.</a:t>
            </a:r>
          </a:p>
          <a:p>
            <a:pPr algn="r"/>
            <a:r>
              <a:rPr lang="nl-BE" sz="2000" dirty="0">
                <a:effectLst/>
                <a:latin typeface="Flanders Art Sans" panose="00000500000000000000" pitchFamily="50" charset="0"/>
                <a:ea typeface="Calibri" panose="020F0502020204030204" pitchFamily="34" charset="0"/>
              </a:rPr>
              <a:t>Ouders worden hier op voorhand van op de hoogte gebracht via mail en het trimesterprogramma. </a:t>
            </a:r>
            <a:endParaRPr lang="nl-BE" sz="2000" dirty="0">
              <a:latin typeface="Flanders Ar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170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" t="2854" b="20526"/>
          <a:stretch/>
        </p:blipFill>
        <p:spPr>
          <a:xfrm>
            <a:off x="37319" y="38456"/>
            <a:ext cx="6530094" cy="6777557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6325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Preventie activiteiten &amp; evenementen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7361329" y="2132721"/>
            <a:ext cx="3999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77</a:t>
            </a:r>
            <a:r>
              <a:rPr lang="nl-BE" sz="2400" baseline="30000" dirty="0">
                <a:solidFill>
                  <a:srgbClr val="008AD1"/>
                </a:solidFill>
                <a:latin typeface="Flanders Art Sans" panose="00000500000000000000" pitchFamily="50" charset="0"/>
              </a:rPr>
              <a:t>ste</a:t>
            </a:r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 Scouts Sint-Paulus</a:t>
            </a: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/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Voor alle feestelijkheden gebruiken ze voor het drinken hun eigen herbruikbare bekers en glazen.</a:t>
            </a:r>
          </a:p>
          <a:p>
            <a:pPr algn="r"/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En voor het eten keramische borden en metaal bestek dat ze daarna kunnen afwassen.</a:t>
            </a:r>
          </a:p>
        </p:txBody>
      </p:sp>
    </p:spTree>
    <p:extLst>
      <p:ext uri="{BB962C8B-B14F-4D97-AF65-F5344CB8AC3E}">
        <p14:creationId xmlns:p14="http://schemas.microsoft.com/office/powerpoint/2010/main" val="1647699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A98938-8D8C-70FA-7C6D-FB503F9E8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" b="18480"/>
          <a:stretch/>
        </p:blipFill>
        <p:spPr>
          <a:xfrm>
            <a:off x="73974" y="38457"/>
            <a:ext cx="6456786" cy="6777556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4886325" y="40556"/>
            <a:ext cx="7268354" cy="6775456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6210288" y="9246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6530094" cy="678831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2542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3092 h 6862388"/>
              <a:gd name="connsiteX1" fmla="*/ 5967904 w 8221449"/>
              <a:gd name="connsiteY1" fmla="*/ 0 h 6862388"/>
              <a:gd name="connsiteX2" fmla="*/ 8221449 w 8221449"/>
              <a:gd name="connsiteY2" fmla="*/ 6861590 h 6862388"/>
              <a:gd name="connsiteX3" fmla="*/ 0 w 8221449"/>
              <a:gd name="connsiteY3" fmla="*/ 6862388 h 6862388"/>
              <a:gd name="connsiteX4" fmla="*/ 1621 w 8221449"/>
              <a:gd name="connsiteY4" fmla="*/ 13092 h 6862388"/>
              <a:gd name="connsiteX0" fmla="*/ 1621 w 8221449"/>
              <a:gd name="connsiteY0" fmla="*/ 0 h 6849296"/>
              <a:gd name="connsiteX1" fmla="*/ 5967904 w 8221449"/>
              <a:gd name="connsiteY1" fmla="*/ 15794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00332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3632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5988145 w 8221449"/>
              <a:gd name="connsiteY1" fmla="*/ 768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7427"/>
              <a:gd name="connsiteY0" fmla="*/ 0 h 6849296"/>
              <a:gd name="connsiteX1" fmla="*/ 5988145 w 8227427"/>
              <a:gd name="connsiteY1" fmla="*/ 7686 h 6849296"/>
              <a:gd name="connsiteX2" fmla="*/ 8227427 w 8227427"/>
              <a:gd name="connsiteY2" fmla="*/ 6848498 h 6849296"/>
              <a:gd name="connsiteX3" fmla="*/ 0 w 8227427"/>
              <a:gd name="connsiteY3" fmla="*/ 6849296 h 6849296"/>
              <a:gd name="connsiteX4" fmla="*/ 1621 w 8227427"/>
              <a:gd name="connsiteY4" fmla="*/ 0 h 6849296"/>
              <a:gd name="connsiteX0" fmla="*/ 1621 w 8239383"/>
              <a:gd name="connsiteY0" fmla="*/ 0 h 6849296"/>
              <a:gd name="connsiteX1" fmla="*/ 5988145 w 8239383"/>
              <a:gd name="connsiteY1" fmla="*/ 7686 h 6849296"/>
              <a:gd name="connsiteX2" fmla="*/ 8239383 w 8239383"/>
              <a:gd name="connsiteY2" fmla="*/ 6848498 h 6849296"/>
              <a:gd name="connsiteX3" fmla="*/ 0 w 8239383"/>
              <a:gd name="connsiteY3" fmla="*/ 6849296 h 6849296"/>
              <a:gd name="connsiteX4" fmla="*/ 1621 w 8239383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39383" h="6849296">
                <a:moveTo>
                  <a:pt x="1621" y="0"/>
                </a:moveTo>
                <a:lnTo>
                  <a:pt x="5988145" y="7686"/>
                </a:lnTo>
                <a:lnTo>
                  <a:pt x="8239383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36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Actiepunt: Preventie algemeen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7F33DC1-CDD4-8BE2-B5B7-A923E43E0711}"/>
              </a:ext>
            </a:extLst>
          </p:cNvPr>
          <p:cNvSpPr txBox="1"/>
          <p:nvPr/>
        </p:nvSpPr>
        <p:spPr>
          <a:xfrm>
            <a:off x="7361329" y="2132721"/>
            <a:ext cx="399943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rgbClr val="008AD1"/>
                </a:solidFill>
                <a:latin typeface="Flanders Art Sans" panose="00000500000000000000" pitchFamily="50" charset="0"/>
              </a:rPr>
              <a:t>KS Diest</a:t>
            </a:r>
          </a:p>
          <a:p>
            <a:pPr algn="r"/>
            <a:endParaRPr lang="nl-BE" dirty="0">
              <a:latin typeface="Flanders Art Sans" panose="00000500000000000000" pitchFamily="50" charset="0"/>
            </a:endParaRPr>
          </a:p>
          <a:p>
            <a:pPr algn="r"/>
            <a:r>
              <a:rPr lang="nl-BE" sz="2000" b="0" i="0" dirty="0">
                <a:solidFill>
                  <a:srgbClr val="323232"/>
                </a:solidFill>
                <a:effectLst/>
                <a:latin typeface="Flanders Art Sans" panose="00000500000000000000" pitchFamily="50" charset="0"/>
              </a:rPr>
              <a:t>Als middelbare school hebben ze hun drankautomaten laten plaatsmaken voor drinkwaterfonteintjes.</a:t>
            </a:r>
          </a:p>
        </p:txBody>
      </p:sp>
    </p:spTree>
    <p:extLst>
      <p:ext uri="{BB962C8B-B14F-4D97-AF65-F5344CB8AC3E}">
        <p14:creationId xmlns:p14="http://schemas.microsoft.com/office/powerpoint/2010/main" val="32479454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68beb27a7531cc7e186a78c4cf9ec962f8b65b"/>
</p:tagLst>
</file>

<file path=ppt/theme/theme1.xml><?xml version="1.0" encoding="utf-8"?>
<a:theme xmlns:a="http://schemas.openxmlformats.org/drawingml/2006/main" name="Blauw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oen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urqoise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Geel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Rood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Groen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a7345f5-5685-44ee-bf79-3aa78a2bf252">
      <Terms xmlns="http://schemas.microsoft.com/office/infopath/2007/PartnerControls"/>
    </lcf76f155ced4ddcb4097134ff3c332f>
    <TaxCatchAll xmlns="1067d5b7-245c-439a-a3ea-b79df3a04ff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17FF3DBB5C244999574E484D277C63" ma:contentTypeVersion="14" ma:contentTypeDescription="Een nieuw document maken." ma:contentTypeScope="" ma:versionID="a6e2d241a89a0f583a637a585a1bb5fa">
  <xsd:schema xmlns:xsd="http://www.w3.org/2001/XMLSchema" xmlns:xs="http://www.w3.org/2001/XMLSchema" xmlns:p="http://schemas.microsoft.com/office/2006/metadata/properties" xmlns:ns2="4a7345f5-5685-44ee-bf79-3aa78a2bf252" xmlns:ns3="1067d5b7-245c-439a-a3ea-b79df3a04ffb" targetNamespace="http://schemas.microsoft.com/office/2006/metadata/properties" ma:root="true" ma:fieldsID="39fcb6008bceb77074487bb85e912f28" ns2:_="" ns3:_="">
    <xsd:import namespace="4a7345f5-5685-44ee-bf79-3aa78a2bf252"/>
    <xsd:import namespace="1067d5b7-245c-439a-a3ea-b79df3a04ff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7345f5-5685-44ee-bf79-3aa78a2bf2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9e403bb6-39ca-450c-8b50-8ef7b8b906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67d5b7-245c-439a-a3ea-b79df3a04ff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d3f75d45-7d7f-4c74-907c-7dbacecdd46d}" ma:internalName="TaxCatchAll" ma:showField="CatchAllData" ma:web="1067d5b7-245c-439a-a3ea-b79df3a04ff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DF906C-715E-47AF-A78E-AB51899D3E83}">
  <ds:schemaRefs>
    <ds:schemaRef ds:uri="http://schemas.microsoft.com/office/2006/metadata/properties"/>
    <ds:schemaRef ds:uri="http://schemas.microsoft.com/office/infopath/2007/PartnerControls"/>
    <ds:schemaRef ds:uri="4a7345f5-5685-44ee-bf79-3aa78a2bf252"/>
    <ds:schemaRef ds:uri="1067d5b7-245c-439a-a3ea-b79df3a04ffb"/>
  </ds:schemaRefs>
</ds:datastoreItem>
</file>

<file path=customXml/itemProps2.xml><?xml version="1.0" encoding="utf-8"?>
<ds:datastoreItem xmlns:ds="http://schemas.openxmlformats.org/officeDocument/2006/customXml" ds:itemID="{9DBF3304-FE1E-49E4-9E02-3D44363960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7345f5-5685-44ee-bf79-3aa78a2bf252"/>
    <ds:schemaRef ds:uri="1067d5b7-245c-439a-a3ea-b79df3a04f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DC895E-95C2-4522-A87F-71C933CF79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Microsoft Office PowerPoint</Application>
  <PresentationFormat>Breedbeeld</PresentationFormat>
  <Paragraphs>83</Paragraphs>
  <Slides>17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7</vt:i4>
      </vt:variant>
      <vt:variant>
        <vt:lpstr>Diatitels</vt:lpstr>
      </vt:variant>
      <vt:variant>
        <vt:i4>17</vt:i4>
      </vt:variant>
    </vt:vector>
  </HeadingPairs>
  <TitlesOfParts>
    <vt:vector size="28" baseType="lpstr">
      <vt:lpstr>Arial</vt:lpstr>
      <vt:lpstr>Calibri</vt:lpstr>
      <vt:lpstr>Calibri Light</vt:lpstr>
      <vt:lpstr>Flanders Art Sans</vt:lpstr>
      <vt:lpstr>Blauw</vt:lpstr>
      <vt:lpstr>Groen</vt:lpstr>
      <vt:lpstr>Turqoise</vt:lpstr>
      <vt:lpstr>Geel</vt:lpstr>
      <vt:lpstr>Rood</vt:lpstr>
      <vt:lpstr>Groen</vt:lpstr>
      <vt:lpstr>Kantoorthema</vt:lpstr>
      <vt:lpstr>OPERATIE PROPER</vt:lpstr>
      <vt:lpstr>Actiepunt: Engagementsverklaring</vt:lpstr>
      <vt:lpstr>Actiepunt: Engagementsverklaring</vt:lpstr>
      <vt:lpstr>Actiepunt: Opruimen binnen de school</vt:lpstr>
      <vt:lpstr>Actiepunt: Opruimen in de omgeving</vt:lpstr>
      <vt:lpstr>Actiepunt: Opruimen in de omgeving</vt:lpstr>
      <vt:lpstr>Actiepunt: Herbruikbaar materiaal</vt:lpstr>
      <vt:lpstr>Actiepunt: Preventie activiteiten &amp; evenementen</vt:lpstr>
      <vt:lpstr>Actiepunt: Preventie algemeen</vt:lpstr>
      <vt:lpstr>Actiepunt: Controle sorteren</vt:lpstr>
      <vt:lpstr>Actiepunt: Preventie activiteiten &amp; evenementen</vt:lpstr>
      <vt:lpstr>Actiepunt: Vuilnisbakkenplan</vt:lpstr>
      <vt:lpstr>Actiepunt: Realiteit op het terrein</vt:lpstr>
      <vt:lpstr>Actiepunt: Participatie via werkgroep</vt:lpstr>
      <vt:lpstr>Actiepunt: Afsprakenkader leerkrachten</vt:lpstr>
      <vt:lpstr>Actiepunt: Sensibiliserende actie</vt:lpstr>
      <vt:lpstr>Actiepunt: Communicatie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MADE BY SMARTPRESENTATIONS</dc:title>
  <dc:subject>SMARTPRESENTATIONS.BE</dc:subject>
  <dc:creator>Ruth Busschaert</dc:creator>
  <cp:keywords>SMARTPRESENTATIONS</cp:keywords>
  <dc:description>SMARTPRESENTATIONS</dc:description>
  <cp:lastModifiedBy>Ruth Busschaert</cp:lastModifiedBy>
  <cp:revision>312</cp:revision>
  <dcterms:created xsi:type="dcterms:W3CDTF">2019-08-08T11:36:41Z</dcterms:created>
  <dcterms:modified xsi:type="dcterms:W3CDTF">2024-08-30T13:11:35Z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0x01010029F75471F6775E4EB092AB7C35FCA3D0</vt:lpwstr>
  </property>
</Properties>
</file>