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  <p:sldMasterId id="2147483648" r:id="rId2"/>
  </p:sldMasterIdLst>
  <p:notesMasterIdLst>
    <p:notesMasterId r:id="rId25"/>
  </p:notesMasterIdLst>
  <p:sldIdLst>
    <p:sldId id="257" r:id="rId3"/>
    <p:sldId id="258" r:id="rId4"/>
    <p:sldId id="278" r:id="rId5"/>
    <p:sldId id="260" r:id="rId6"/>
    <p:sldId id="27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4" r:id="rId16"/>
    <p:sldId id="270" r:id="rId17"/>
    <p:sldId id="281" r:id="rId18"/>
    <p:sldId id="271" r:id="rId19"/>
    <p:sldId id="272" r:id="rId20"/>
    <p:sldId id="269" r:id="rId21"/>
    <p:sldId id="273" r:id="rId22"/>
    <p:sldId id="277" r:id="rId23"/>
    <p:sldId id="283" r:id="rId24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F89"/>
    <a:srgbClr val="008A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0FEE24-F524-4B8E-A1E4-274AF7BBA66A}" v="66" dt="2024-08-29T07:57:13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th Busschaert" userId="44cec273-19b0-4a0a-9ebe-f66cdc81b1df" providerId="ADAL" clId="{BD0FEE24-F524-4B8E-A1E4-274AF7BBA66A}"/>
    <pc:docChg chg="undo custSel addSld delSld modSld">
      <pc:chgData name="Ruth Busschaert" userId="44cec273-19b0-4a0a-9ebe-f66cdc81b1df" providerId="ADAL" clId="{BD0FEE24-F524-4B8E-A1E4-274AF7BBA66A}" dt="2024-08-29T07:57:13.330" v="97"/>
      <pc:docMkLst>
        <pc:docMk/>
      </pc:docMkLst>
      <pc:sldChg chg="addSp delSp modSp mod">
        <pc:chgData name="Ruth Busschaert" userId="44cec273-19b0-4a0a-9ebe-f66cdc81b1df" providerId="ADAL" clId="{BD0FEE24-F524-4B8E-A1E4-274AF7BBA66A}" dt="2024-08-29T07:49:00.761" v="88"/>
        <pc:sldMkLst>
          <pc:docMk/>
          <pc:sldMk cId="2074551390" sldId="257"/>
        </pc:sldMkLst>
        <pc:picChg chg="add del mod">
          <ac:chgData name="Ruth Busschaert" userId="44cec273-19b0-4a0a-9ebe-f66cdc81b1df" providerId="ADAL" clId="{BD0FEE24-F524-4B8E-A1E4-274AF7BBA66A}" dt="2024-08-29T07:48:05.561" v="79" actId="478"/>
          <ac:picMkLst>
            <pc:docMk/>
            <pc:sldMk cId="2074551390" sldId="257"/>
            <ac:picMk id="3" creationId="{E6299FA6-78F2-7548-D2A0-2CF4C27BBF11}"/>
          </ac:picMkLst>
        </pc:picChg>
        <pc:picChg chg="del">
          <ac:chgData name="Ruth Busschaert" userId="44cec273-19b0-4a0a-9ebe-f66cdc81b1df" providerId="ADAL" clId="{BD0FEE24-F524-4B8E-A1E4-274AF7BBA66A}" dt="2024-08-29T07:47:40.467" v="73" actId="478"/>
          <ac:picMkLst>
            <pc:docMk/>
            <pc:sldMk cId="2074551390" sldId="257"/>
            <ac:picMk id="4" creationId="{C2939C21-8551-320D-D9DB-B4EFCC23C21F}"/>
          </ac:picMkLst>
        </pc:picChg>
        <pc:picChg chg="add mod modCrop">
          <ac:chgData name="Ruth Busschaert" userId="44cec273-19b0-4a0a-9ebe-f66cdc81b1df" providerId="ADAL" clId="{BD0FEE24-F524-4B8E-A1E4-274AF7BBA66A}" dt="2024-08-29T07:48:53.922" v="87" actId="1076"/>
          <ac:picMkLst>
            <pc:docMk/>
            <pc:sldMk cId="2074551390" sldId="257"/>
            <ac:picMk id="6" creationId="{3000F5E7-D5C7-482B-688D-75385425A320}"/>
          </ac:picMkLst>
        </pc:picChg>
        <pc:picChg chg="add mod">
          <ac:chgData name="Ruth Busschaert" userId="44cec273-19b0-4a0a-9ebe-f66cdc81b1df" providerId="ADAL" clId="{BD0FEE24-F524-4B8E-A1E4-274AF7BBA66A}" dt="2024-08-29T07:49:00.761" v="88"/>
          <ac:picMkLst>
            <pc:docMk/>
            <pc:sldMk cId="2074551390" sldId="257"/>
            <ac:picMk id="7" creationId="{EBBE4C81-66D8-B83B-FE0F-1D9065F326C4}"/>
          </ac:picMkLst>
        </pc:picChg>
      </pc:sldChg>
      <pc:sldChg chg="modAnim">
        <pc:chgData name="Ruth Busschaert" userId="44cec273-19b0-4a0a-9ebe-f66cdc81b1df" providerId="ADAL" clId="{BD0FEE24-F524-4B8E-A1E4-274AF7BBA66A}" dt="2024-08-29T07:56:42.244" v="96"/>
        <pc:sldMkLst>
          <pc:docMk/>
          <pc:sldMk cId="308520444" sldId="260"/>
        </pc:sldMkLst>
      </pc:sldChg>
      <pc:sldChg chg="modSp">
        <pc:chgData name="Ruth Busschaert" userId="44cec273-19b0-4a0a-9ebe-f66cdc81b1df" providerId="ADAL" clId="{BD0FEE24-F524-4B8E-A1E4-274AF7BBA66A}" dt="2024-08-29T07:39:44.098" v="41" actId="313"/>
        <pc:sldMkLst>
          <pc:docMk/>
          <pc:sldMk cId="3750915912" sldId="271"/>
        </pc:sldMkLst>
        <pc:spChg chg="mod">
          <ac:chgData name="Ruth Busschaert" userId="44cec273-19b0-4a0a-9ebe-f66cdc81b1df" providerId="ADAL" clId="{BD0FEE24-F524-4B8E-A1E4-274AF7BBA66A}" dt="2024-08-29T07:39:44.098" v="41" actId="313"/>
          <ac:spMkLst>
            <pc:docMk/>
            <pc:sldMk cId="3750915912" sldId="271"/>
            <ac:spMk id="13" creationId="{AE0CA01B-D308-BCE4-81DF-F085C49541D1}"/>
          </ac:spMkLst>
        </pc:spChg>
      </pc:sldChg>
      <pc:sldChg chg="modSp modAnim">
        <pc:chgData name="Ruth Busschaert" userId="44cec273-19b0-4a0a-9ebe-f66cdc81b1df" providerId="ADAL" clId="{BD0FEE24-F524-4B8E-A1E4-274AF7BBA66A}" dt="2024-08-29T07:55:58.965" v="94"/>
        <pc:sldMkLst>
          <pc:docMk/>
          <pc:sldMk cId="900239677" sldId="272"/>
        </pc:sldMkLst>
        <pc:spChg chg="mod">
          <ac:chgData name="Ruth Busschaert" userId="44cec273-19b0-4a0a-9ebe-f66cdc81b1df" providerId="ADAL" clId="{BD0FEE24-F524-4B8E-A1E4-274AF7BBA66A}" dt="2024-08-29T07:40:17.746" v="50" actId="20578"/>
          <ac:spMkLst>
            <pc:docMk/>
            <pc:sldMk cId="900239677" sldId="272"/>
            <ac:spMk id="4" creationId="{CB510732-437E-3F13-56D8-CC2AD4E3502D}"/>
          </ac:spMkLst>
        </pc:spChg>
      </pc:sldChg>
      <pc:sldChg chg="add del">
        <pc:chgData name="Ruth Busschaert" userId="44cec273-19b0-4a0a-9ebe-f66cdc81b1df" providerId="ADAL" clId="{BD0FEE24-F524-4B8E-A1E4-274AF7BBA66A}" dt="2024-08-29T07:40:56.361" v="53" actId="47"/>
        <pc:sldMkLst>
          <pc:docMk/>
          <pc:sldMk cId="507603133" sldId="275"/>
        </pc:sldMkLst>
      </pc:sldChg>
      <pc:sldChg chg="del">
        <pc:chgData name="Ruth Busschaert" userId="44cec273-19b0-4a0a-9ebe-f66cdc81b1df" providerId="ADAL" clId="{BD0FEE24-F524-4B8E-A1E4-274AF7BBA66A}" dt="2024-08-27T09:08:46.766" v="0" actId="47"/>
        <pc:sldMkLst>
          <pc:docMk/>
          <pc:sldMk cId="3195383149" sldId="280"/>
        </pc:sldMkLst>
      </pc:sldChg>
      <pc:sldChg chg="add del">
        <pc:chgData name="Ruth Busschaert" userId="44cec273-19b0-4a0a-9ebe-f66cdc81b1df" providerId="ADAL" clId="{BD0FEE24-F524-4B8E-A1E4-274AF7BBA66A}" dt="2024-08-29T07:47:16.570" v="72" actId="47"/>
        <pc:sldMkLst>
          <pc:docMk/>
          <pc:sldMk cId="201995893" sldId="282"/>
        </pc:sldMkLst>
      </pc:sldChg>
      <pc:sldChg chg="addSp delSp modSp new mod modTransition setBg">
        <pc:chgData name="Ruth Busschaert" userId="44cec273-19b0-4a0a-9ebe-f66cdc81b1df" providerId="ADAL" clId="{BD0FEE24-F524-4B8E-A1E4-274AF7BBA66A}" dt="2024-08-29T07:57:13.330" v="97"/>
        <pc:sldMkLst>
          <pc:docMk/>
          <pc:sldMk cId="290251702" sldId="283"/>
        </pc:sldMkLst>
        <pc:picChg chg="add del mod">
          <ac:chgData name="Ruth Busschaert" userId="44cec273-19b0-4a0a-9ebe-f66cdc81b1df" providerId="ADAL" clId="{BD0FEE24-F524-4B8E-A1E4-274AF7BBA66A}" dt="2024-08-29T07:45:04.566" v="60" actId="478"/>
          <ac:picMkLst>
            <pc:docMk/>
            <pc:sldMk cId="290251702" sldId="283"/>
            <ac:picMk id="3" creationId="{D3859B17-0576-32EC-1A3D-4AB1B4833AAB}"/>
          </ac:picMkLst>
        </pc:picChg>
        <pc:picChg chg="add mod modCrop">
          <ac:chgData name="Ruth Busschaert" userId="44cec273-19b0-4a0a-9ebe-f66cdc81b1df" providerId="ADAL" clId="{BD0FEE24-F524-4B8E-A1E4-274AF7BBA66A}" dt="2024-08-29T07:46:55.445" v="71" actId="1076"/>
          <ac:picMkLst>
            <pc:docMk/>
            <pc:sldMk cId="290251702" sldId="283"/>
            <ac:picMk id="5" creationId="{68DCF778-BF22-C0CD-44CB-B13408E5FBC0}"/>
          </ac:picMkLst>
        </pc:picChg>
        <pc:picChg chg="add mod">
          <ac:chgData name="Ruth Busschaert" userId="44cec273-19b0-4a0a-9ebe-f66cdc81b1df" providerId="ADAL" clId="{BD0FEE24-F524-4B8E-A1E4-274AF7BBA66A}" dt="2024-08-29T07:46:30.522" v="70"/>
          <ac:picMkLst>
            <pc:docMk/>
            <pc:sldMk cId="290251702" sldId="283"/>
            <ac:picMk id="6" creationId="{3BC8B679-1C21-FE87-F76D-9E004298C278}"/>
          </ac:picMkLst>
        </pc:picChg>
      </pc:sldChg>
    </pc:docChg>
  </pc:docChgLst>
  <pc:docChgLst>
    <pc:chgData name="Ruth Busschaert" userId="44cec273-19b0-4a0a-9ebe-f66cdc81b1df" providerId="ADAL" clId="{227C869E-9423-404D-AB95-FD91D45227B8}"/>
    <pc:docChg chg="custSel delSld modSld">
      <pc:chgData name="Ruth Busschaert" userId="44cec273-19b0-4a0a-9ebe-f66cdc81b1df" providerId="ADAL" clId="{227C869E-9423-404D-AB95-FD91D45227B8}" dt="2024-07-25T10:00:31.262" v="317" actId="47"/>
      <pc:docMkLst>
        <pc:docMk/>
      </pc:docMkLst>
      <pc:sldChg chg="modSp modAnim">
        <pc:chgData name="Ruth Busschaert" userId="44cec273-19b0-4a0a-9ebe-f66cdc81b1df" providerId="ADAL" clId="{227C869E-9423-404D-AB95-FD91D45227B8}" dt="2024-07-25T09:13:34.376" v="190" actId="13926"/>
        <pc:sldMkLst>
          <pc:docMk/>
          <pc:sldMk cId="3750915912" sldId="271"/>
        </pc:sldMkLst>
        <pc:spChg chg="mod">
          <ac:chgData name="Ruth Busschaert" userId="44cec273-19b0-4a0a-9ebe-f66cdc81b1df" providerId="ADAL" clId="{227C869E-9423-404D-AB95-FD91D45227B8}" dt="2024-07-25T09:13:34.376" v="190" actId="13926"/>
          <ac:spMkLst>
            <pc:docMk/>
            <pc:sldMk cId="3750915912" sldId="271"/>
            <ac:spMk id="13" creationId="{AE0CA01B-D308-BCE4-81DF-F085C49541D1}"/>
          </ac:spMkLst>
        </pc:spChg>
      </pc:sldChg>
      <pc:sldChg chg="addSp modSp mod modAnim">
        <pc:chgData name="Ruth Busschaert" userId="44cec273-19b0-4a0a-9ebe-f66cdc81b1df" providerId="ADAL" clId="{227C869E-9423-404D-AB95-FD91D45227B8}" dt="2024-07-25T10:00:13.823" v="316"/>
        <pc:sldMkLst>
          <pc:docMk/>
          <pc:sldMk cId="1902017054" sldId="273"/>
        </pc:sldMkLst>
        <pc:graphicFrameChg chg="mod">
          <ac:chgData name="Ruth Busschaert" userId="44cec273-19b0-4a0a-9ebe-f66cdc81b1df" providerId="ADAL" clId="{227C869E-9423-404D-AB95-FD91D45227B8}" dt="2024-07-25T10:00:13.823" v="316"/>
          <ac:graphicFrameMkLst>
            <pc:docMk/>
            <pc:sldMk cId="1902017054" sldId="273"/>
            <ac:graphicFrameMk id="6" creationId="{0976736A-6B31-A516-CBEB-4C7D949382B5}"/>
          </ac:graphicFrameMkLst>
        </pc:graphicFrameChg>
        <pc:picChg chg="add mod">
          <ac:chgData name="Ruth Busschaert" userId="44cec273-19b0-4a0a-9ebe-f66cdc81b1df" providerId="ADAL" clId="{227C869E-9423-404D-AB95-FD91D45227B8}" dt="2024-07-25T10:00:03.568" v="297" actId="1076"/>
          <ac:picMkLst>
            <pc:docMk/>
            <pc:sldMk cId="1902017054" sldId="273"/>
            <ac:picMk id="3" creationId="{DFABFE88-F371-823F-4E8B-9C892D9A753F}"/>
          </ac:picMkLst>
        </pc:picChg>
      </pc:sldChg>
      <pc:sldChg chg="delSp del mod">
        <pc:chgData name="Ruth Busschaert" userId="44cec273-19b0-4a0a-9ebe-f66cdc81b1df" providerId="ADAL" clId="{227C869E-9423-404D-AB95-FD91D45227B8}" dt="2024-07-25T10:00:31.262" v="317" actId="47"/>
        <pc:sldMkLst>
          <pc:docMk/>
          <pc:sldMk cId="2992159362" sldId="276"/>
        </pc:sldMkLst>
        <pc:spChg chg="del">
          <ac:chgData name="Ruth Busschaert" userId="44cec273-19b0-4a0a-9ebe-f66cdc81b1df" providerId="ADAL" clId="{227C869E-9423-404D-AB95-FD91D45227B8}" dt="2024-07-25T09:59:03.488" v="275" actId="478"/>
          <ac:spMkLst>
            <pc:docMk/>
            <pc:sldMk cId="2992159362" sldId="276"/>
            <ac:spMk id="6" creationId="{FA1146E5-E664-A5E5-DE65-760CC018E35A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2F7AF5-BBDF-403E-BEE2-41668560FA56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BE"/>
        </a:p>
      </dgm:t>
    </dgm:pt>
    <dgm:pt modelId="{6DD282C5-F7CC-4E29-86B1-14DB78387F3B}">
      <dgm:prSet phldrT="[Tekst]" custT="1"/>
      <dgm:spPr>
        <a:solidFill>
          <a:srgbClr val="008AD1"/>
        </a:solidFill>
      </dgm:spPr>
      <dgm:t>
        <a:bodyPr/>
        <a:lstStyle/>
        <a:p>
          <a:r>
            <a:rPr lang="nl-BE" sz="2400" b="1" u="none" dirty="0">
              <a:latin typeface="Flanders Art Sans" panose="00000500000000000000" pitchFamily="50" charset="0"/>
            </a:rPr>
            <a:t>STAP 1</a:t>
          </a:r>
        </a:p>
        <a:p>
          <a:r>
            <a:rPr lang="nl-BE" sz="1600" dirty="0">
              <a:latin typeface="Flanders Art Sans" panose="00000500000000000000" pitchFamily="50" charset="0"/>
            </a:rPr>
            <a:t>Deelnemer meldt zich aan en maakt plan op</a:t>
          </a:r>
        </a:p>
      </dgm:t>
    </dgm:pt>
    <dgm:pt modelId="{1965919E-2757-40D7-B47C-9D50DBC5DE4C}" type="parTrans" cxnId="{B920D985-3C1D-4D3B-A721-963B0DE3544C}">
      <dgm:prSet/>
      <dgm:spPr/>
      <dgm:t>
        <a:bodyPr/>
        <a:lstStyle/>
        <a:p>
          <a:endParaRPr lang="nl-BE"/>
        </a:p>
      </dgm:t>
    </dgm:pt>
    <dgm:pt modelId="{242EC7A1-AFAB-4FE5-84A2-870847E84A59}" type="sibTrans" cxnId="{B920D985-3C1D-4D3B-A721-963B0DE3544C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9EBF6A2F-31F6-49FC-9D47-377EE1A1DBC3}">
      <dgm:prSet phldrT="[Tekst]" custT="1"/>
      <dgm:spPr>
        <a:solidFill>
          <a:schemeClr val="accent2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8</a:t>
          </a:r>
        </a:p>
        <a:p>
          <a:r>
            <a:rPr lang="nl-BE" sz="1600" dirty="0"/>
            <a:t>Deelnemer besteedt de beloning goed</a:t>
          </a:r>
          <a:endParaRPr lang="nl-BE" sz="1600" b="1" dirty="0">
            <a:latin typeface="Flanders Art Sans" panose="00000500000000000000" pitchFamily="50" charset="0"/>
          </a:endParaRPr>
        </a:p>
      </dgm:t>
    </dgm:pt>
    <dgm:pt modelId="{E9065FFA-FAD4-4B0A-828B-1E26C2C9D602}" type="parTrans" cxnId="{FE2F3E38-13A0-4D8F-9157-00848A2B3F48}">
      <dgm:prSet/>
      <dgm:spPr/>
      <dgm:t>
        <a:bodyPr/>
        <a:lstStyle/>
        <a:p>
          <a:endParaRPr lang="nl-BE"/>
        </a:p>
      </dgm:t>
    </dgm:pt>
    <dgm:pt modelId="{911F8175-7172-48A0-A4D1-297CD729B5AB}" type="sibTrans" cxnId="{FE2F3E38-13A0-4D8F-9157-00848A2B3F48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24E9BC2A-E0AD-4B84-8201-00FA6B3ABA24}">
      <dgm:prSet phldrT="[Tekst]" custT="1"/>
      <dgm:spPr>
        <a:solidFill>
          <a:schemeClr val="accent2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7</a:t>
          </a:r>
        </a:p>
        <a:p>
          <a:r>
            <a:rPr lang="nl-BE" sz="1600" dirty="0"/>
            <a:t>Deelnemer ontvangt beloning van LB</a:t>
          </a:r>
          <a:r>
            <a:rPr lang="nl-BE" sz="1800" dirty="0"/>
            <a:t> </a:t>
          </a:r>
        </a:p>
      </dgm:t>
    </dgm:pt>
    <dgm:pt modelId="{1A007ACB-B959-4091-A16A-F11857392A16}" type="parTrans" cxnId="{F5BCC527-EC73-4B4E-A15D-9148F6786C8F}">
      <dgm:prSet/>
      <dgm:spPr/>
      <dgm:t>
        <a:bodyPr/>
        <a:lstStyle/>
        <a:p>
          <a:endParaRPr lang="nl-BE"/>
        </a:p>
      </dgm:t>
    </dgm:pt>
    <dgm:pt modelId="{BF9724D0-AB18-4C42-A2A4-ACED27B914FD}" type="sibTrans" cxnId="{F5BCC527-EC73-4B4E-A15D-9148F6786C8F}">
      <dgm:prSet/>
      <dgm:spPr/>
      <dgm:t>
        <a:bodyPr/>
        <a:lstStyle/>
        <a:p>
          <a:endParaRPr lang="nl-BE"/>
        </a:p>
      </dgm:t>
    </dgm:pt>
    <dgm:pt modelId="{E14E9427-330D-4B93-8977-D291F6FF8A10}">
      <dgm:prSet phldrT="[Tekst]" custT="1"/>
      <dgm:spPr>
        <a:solidFill>
          <a:srgbClr val="00B050"/>
        </a:solidFill>
      </dgm:spPr>
      <dgm:t>
        <a:bodyPr/>
        <a:lstStyle/>
        <a:p>
          <a:r>
            <a:rPr lang="nl-BE" sz="2400" b="1" u="none" dirty="0">
              <a:latin typeface="Flanders Art Sans" panose="00000500000000000000" pitchFamily="50" charset="0"/>
            </a:rPr>
            <a:t>STAP 3</a:t>
          </a:r>
        </a:p>
        <a:p>
          <a:r>
            <a:rPr lang="nl-BE" sz="1400" dirty="0">
              <a:latin typeface="Flanders Art Sans" panose="00000500000000000000" pitchFamily="50" charset="0"/>
            </a:rPr>
            <a:t>Deelnemer voert acties uit</a:t>
          </a:r>
        </a:p>
        <a:p>
          <a:r>
            <a:rPr lang="nl-BE" sz="1400" dirty="0">
              <a:latin typeface="Flanders Art Sans" panose="00000500000000000000" pitchFamily="50" charset="0"/>
            </a:rPr>
            <a:t>LB volgt op</a:t>
          </a:r>
          <a:endParaRPr lang="nl-BE" sz="1400" b="1" u="none" dirty="0">
            <a:latin typeface="Flanders Art Sans" panose="00000500000000000000" pitchFamily="50" charset="0"/>
          </a:endParaRPr>
        </a:p>
      </dgm:t>
    </dgm:pt>
    <dgm:pt modelId="{525BC324-C04C-44C8-9DA5-68B21C0C89D3}" type="parTrans" cxnId="{9651E38D-0D9B-412D-9231-6581C94A56C6}">
      <dgm:prSet/>
      <dgm:spPr/>
      <dgm:t>
        <a:bodyPr/>
        <a:lstStyle/>
        <a:p>
          <a:endParaRPr lang="nl-BE"/>
        </a:p>
      </dgm:t>
    </dgm:pt>
    <dgm:pt modelId="{077998F6-B2A4-4375-844C-01D981A7AD1E}" type="sibTrans" cxnId="{9651E38D-0D9B-412D-9231-6581C94A56C6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6DAE5E37-3397-4EE0-A635-5DB40C37F635}">
      <dgm:prSet phldrT="[Tekst]" custT="1"/>
      <dgm:spPr>
        <a:solidFill>
          <a:schemeClr val="accent2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6</a:t>
          </a:r>
        </a:p>
        <a:p>
          <a:r>
            <a:rPr lang="nl-BE" sz="1600" dirty="0">
              <a:latin typeface="Flanders Art Sans" panose="00000500000000000000" pitchFamily="50" charset="0"/>
            </a:rPr>
            <a:t>LB kent beloning toe</a:t>
          </a:r>
        </a:p>
      </dgm:t>
    </dgm:pt>
    <dgm:pt modelId="{1AD479DD-3DB8-41F3-ADBD-98C128B8FFED}" type="parTrans" cxnId="{00A5EED9-7879-4F61-A943-7A7DFB625648}">
      <dgm:prSet/>
      <dgm:spPr/>
      <dgm:t>
        <a:bodyPr/>
        <a:lstStyle/>
        <a:p>
          <a:endParaRPr lang="nl-BE"/>
        </a:p>
      </dgm:t>
    </dgm:pt>
    <dgm:pt modelId="{9AE16D87-DDC2-4568-83CF-C3D70CD67AA3}" type="sibTrans" cxnId="{00A5EED9-7879-4F61-A943-7A7DFB625648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06A5AF7D-79C0-4CC6-8F33-DD8B79CA326B}">
      <dgm:prSet phldrT="[Tekst]" custT="1"/>
      <dgm:spPr>
        <a:solidFill>
          <a:srgbClr val="00B050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5</a:t>
          </a:r>
        </a:p>
        <a:p>
          <a:r>
            <a:rPr lang="nl-BE" sz="1600" dirty="0">
              <a:latin typeface="Flanders Art Sans" panose="00000500000000000000" pitchFamily="50" charset="0"/>
            </a:rPr>
            <a:t>LB keurt rapportering</a:t>
          </a:r>
        </a:p>
      </dgm:t>
    </dgm:pt>
    <dgm:pt modelId="{A6B7E0AE-FBC5-4F0D-80FD-58504106A4C1}" type="parTrans" cxnId="{B87645FD-F9A1-47B3-A3C6-5255A7B7ED01}">
      <dgm:prSet/>
      <dgm:spPr/>
      <dgm:t>
        <a:bodyPr/>
        <a:lstStyle/>
        <a:p>
          <a:endParaRPr lang="nl-BE"/>
        </a:p>
      </dgm:t>
    </dgm:pt>
    <dgm:pt modelId="{74A0B952-175C-4AA5-8585-0A39B562A8AA}" type="sibTrans" cxnId="{B87645FD-F9A1-47B3-A3C6-5255A7B7ED01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00803E62-E0CB-4BDF-9F2A-B53653EAC7CA}">
      <dgm:prSet phldrT="[Tekst]" custT="1"/>
      <dgm:spPr>
        <a:solidFill>
          <a:srgbClr val="00B050"/>
        </a:solidFill>
      </dgm:spPr>
      <dgm:t>
        <a:bodyPr/>
        <a:lstStyle/>
        <a:p>
          <a:r>
            <a:rPr lang="nl-BE" sz="2400" b="1" dirty="0">
              <a:latin typeface="Flanders Art Sans" panose="00000500000000000000" pitchFamily="50" charset="0"/>
            </a:rPr>
            <a:t>STAP 4</a:t>
          </a:r>
        </a:p>
        <a:p>
          <a:r>
            <a:rPr lang="nl-BE" sz="1600" dirty="0">
              <a:latin typeface="Flanders Art Sans" panose="00000500000000000000" pitchFamily="50" charset="0"/>
            </a:rPr>
            <a:t>Deelnemer rapporteert</a:t>
          </a:r>
        </a:p>
      </dgm:t>
    </dgm:pt>
    <dgm:pt modelId="{466506BD-38C4-4572-BC5D-7BB95CAAB91A}" type="parTrans" cxnId="{F97E6916-3EE1-4852-B962-5A3978AEEE1A}">
      <dgm:prSet/>
      <dgm:spPr/>
      <dgm:t>
        <a:bodyPr/>
        <a:lstStyle/>
        <a:p>
          <a:endParaRPr lang="nl-BE"/>
        </a:p>
      </dgm:t>
    </dgm:pt>
    <dgm:pt modelId="{F44F4359-74A3-4CE5-8DFB-9A64DA3D3178}" type="sibTrans" cxnId="{F97E6916-3EE1-4852-B962-5A3978AEEE1A}">
      <dgm:prSet/>
      <dgm:spPr/>
      <dgm:t>
        <a:bodyPr/>
        <a:lstStyle/>
        <a:p>
          <a:endParaRPr lang="nl-BE"/>
        </a:p>
      </dgm:t>
    </dgm:pt>
    <dgm:pt modelId="{D545E733-BA9C-4B16-802E-47FAE6E4BDCA}">
      <dgm:prSet phldrT="[Tekst]" custT="1"/>
      <dgm:spPr>
        <a:solidFill>
          <a:srgbClr val="008AD1"/>
        </a:solidFill>
      </dgm:spPr>
      <dgm:t>
        <a:bodyPr/>
        <a:lstStyle/>
        <a:p>
          <a:r>
            <a:rPr lang="nl-BE" sz="2400" b="1" u="none" dirty="0">
              <a:latin typeface="Flanders Art Sans" panose="00000500000000000000" pitchFamily="50" charset="0"/>
            </a:rPr>
            <a:t>STAP 2</a:t>
          </a:r>
        </a:p>
        <a:p>
          <a:r>
            <a:rPr lang="nl-BE" sz="1600" dirty="0">
              <a:latin typeface="Flanders Art Sans" panose="00000500000000000000" pitchFamily="50" charset="0"/>
            </a:rPr>
            <a:t>LB keurt plan goed</a:t>
          </a:r>
        </a:p>
      </dgm:t>
    </dgm:pt>
    <dgm:pt modelId="{AC7339E7-058B-4B60-A712-4072CF80BD60}" type="sibTrans" cxnId="{FB887B68-533D-4DCA-9D3A-AC7916C25F7B}">
      <dgm:prSet/>
      <dgm:spPr>
        <a:solidFill>
          <a:srgbClr val="00A9E0">
            <a:alpha val="50196"/>
          </a:srgbClr>
        </a:solidFill>
      </dgm:spPr>
      <dgm:t>
        <a:bodyPr/>
        <a:lstStyle/>
        <a:p>
          <a:endParaRPr lang="nl-BE"/>
        </a:p>
      </dgm:t>
    </dgm:pt>
    <dgm:pt modelId="{FBDBD9E1-E88F-4220-BDC6-3C8DADF16FB1}" type="parTrans" cxnId="{FB887B68-533D-4DCA-9D3A-AC7916C25F7B}">
      <dgm:prSet/>
      <dgm:spPr/>
      <dgm:t>
        <a:bodyPr/>
        <a:lstStyle/>
        <a:p>
          <a:endParaRPr lang="nl-BE"/>
        </a:p>
      </dgm:t>
    </dgm:pt>
    <dgm:pt modelId="{0346847D-999A-4524-A612-93B8FFD631F8}" type="pres">
      <dgm:prSet presAssocID="{472F7AF5-BBDF-403E-BEE2-41668560FA56}" presName="diagram" presStyleCnt="0">
        <dgm:presLayoutVars>
          <dgm:dir/>
          <dgm:resizeHandles/>
        </dgm:presLayoutVars>
      </dgm:prSet>
      <dgm:spPr/>
    </dgm:pt>
    <dgm:pt modelId="{5445375D-77FC-4544-8980-3CA6DA218860}" type="pres">
      <dgm:prSet presAssocID="{6DD282C5-F7CC-4E29-86B1-14DB78387F3B}" presName="firstNode" presStyleLbl="node1" presStyleIdx="0" presStyleCnt="8" custLinFactNeighborX="3968" custLinFactNeighborY="-2791">
        <dgm:presLayoutVars>
          <dgm:bulletEnabled val="1"/>
        </dgm:presLayoutVars>
      </dgm:prSet>
      <dgm:spPr/>
    </dgm:pt>
    <dgm:pt modelId="{772797A0-423A-4228-AA4A-BB3D86444AFA}" type="pres">
      <dgm:prSet presAssocID="{242EC7A1-AFAB-4FE5-84A2-870847E84A59}" presName="sibTrans" presStyleLbl="sibTrans2D1" presStyleIdx="0" presStyleCnt="7" custAng="16118995" custLinFactX="198856" custLinFactY="-100000" custLinFactNeighborX="200000" custLinFactNeighborY="-100140"/>
      <dgm:spPr/>
    </dgm:pt>
    <dgm:pt modelId="{06E66E9B-90FF-45E6-8629-F6818251B0D8}" type="pres">
      <dgm:prSet presAssocID="{9EBF6A2F-31F6-49FC-9D47-377EE1A1DBC3}" presName="middleNode" presStyleCnt="0"/>
      <dgm:spPr/>
    </dgm:pt>
    <dgm:pt modelId="{0B648CCF-0CE4-45E0-B291-7A97944C0FB5}" type="pres">
      <dgm:prSet presAssocID="{9EBF6A2F-31F6-49FC-9D47-377EE1A1DBC3}" presName="padding" presStyleLbl="node1" presStyleIdx="0" presStyleCnt="8"/>
      <dgm:spPr/>
    </dgm:pt>
    <dgm:pt modelId="{8990917F-872A-4AA8-9DA7-46995427B0EF}" type="pres">
      <dgm:prSet presAssocID="{9EBF6A2F-31F6-49FC-9D47-377EE1A1DBC3}" presName="shape" presStyleLbl="node1" presStyleIdx="1" presStyleCnt="8" custScaleX="149823" custScaleY="149823" custLinFactNeighborX="3890">
        <dgm:presLayoutVars>
          <dgm:bulletEnabled val="1"/>
        </dgm:presLayoutVars>
      </dgm:prSet>
      <dgm:spPr/>
    </dgm:pt>
    <dgm:pt modelId="{D9C00AAC-57B0-4AD6-B175-F6768FAF375E}" type="pres">
      <dgm:prSet presAssocID="{911F8175-7172-48A0-A4D1-297CD729B5AB}" presName="sibTrans" presStyleLbl="sibTrans2D1" presStyleIdx="1" presStyleCnt="7" custAng="10800000" custLinFactNeighborY="-7135"/>
      <dgm:spPr/>
    </dgm:pt>
    <dgm:pt modelId="{D6FB838A-3673-456E-9A09-F1B55B6D1C5D}" type="pres">
      <dgm:prSet presAssocID="{24E9BC2A-E0AD-4B84-8201-00FA6B3ABA24}" presName="middleNode" presStyleCnt="0"/>
      <dgm:spPr/>
    </dgm:pt>
    <dgm:pt modelId="{9BA3E399-2D98-4AF4-A245-98FA68754E39}" type="pres">
      <dgm:prSet presAssocID="{24E9BC2A-E0AD-4B84-8201-00FA6B3ABA24}" presName="padding" presStyleLbl="node1" presStyleIdx="1" presStyleCnt="8"/>
      <dgm:spPr/>
    </dgm:pt>
    <dgm:pt modelId="{5DF00656-1F46-4422-9C32-261794D48CF7}" type="pres">
      <dgm:prSet presAssocID="{24E9BC2A-E0AD-4B84-8201-00FA6B3ABA24}" presName="shape" presStyleLbl="node1" presStyleIdx="2" presStyleCnt="8" custScaleX="149823" custScaleY="149823">
        <dgm:presLayoutVars>
          <dgm:bulletEnabled val="1"/>
        </dgm:presLayoutVars>
      </dgm:prSet>
      <dgm:spPr/>
    </dgm:pt>
    <dgm:pt modelId="{86C1CAE7-7606-45F8-BE26-A50708B39DA1}" type="pres">
      <dgm:prSet presAssocID="{BF9724D0-AB18-4C42-A2A4-ACED27B914FD}" presName="sibTrans" presStyleLbl="sibTrans2D1" presStyleIdx="2" presStyleCnt="7" custAng="5206038" custLinFactX="400000" custLinFactY="-100000" custLinFactNeighborX="492532" custLinFactNeighborY="-117443"/>
      <dgm:spPr/>
    </dgm:pt>
    <dgm:pt modelId="{CC747776-D307-47A9-8688-4BD7B79B9008}" type="pres">
      <dgm:prSet presAssocID="{D545E733-BA9C-4B16-802E-47FAE6E4BDCA}" presName="middleNode" presStyleCnt="0"/>
      <dgm:spPr/>
    </dgm:pt>
    <dgm:pt modelId="{25D2BD0D-4615-4BE8-B37D-0FC05978291A}" type="pres">
      <dgm:prSet presAssocID="{D545E733-BA9C-4B16-802E-47FAE6E4BDCA}" presName="padding" presStyleLbl="node1" presStyleIdx="2" presStyleCnt="8"/>
      <dgm:spPr/>
    </dgm:pt>
    <dgm:pt modelId="{5C832B5F-EB85-4A81-9920-996D480103CE}" type="pres">
      <dgm:prSet presAssocID="{D545E733-BA9C-4B16-802E-47FAE6E4BDCA}" presName="shape" presStyleLbl="node1" presStyleIdx="3" presStyleCnt="8" custScaleX="149823" custScaleY="149823" custLinFactNeighborX="4540" custLinFactNeighborY="-4884">
        <dgm:presLayoutVars>
          <dgm:bulletEnabled val="1"/>
        </dgm:presLayoutVars>
      </dgm:prSet>
      <dgm:spPr/>
    </dgm:pt>
    <dgm:pt modelId="{EDB95DE5-F7C8-40AA-8DB5-EB20BB43FB9F}" type="pres">
      <dgm:prSet presAssocID="{AC7339E7-058B-4B60-A712-4072CF80BD60}" presName="sibTrans" presStyleLbl="sibTrans2D1" presStyleIdx="3" presStyleCnt="7" custAng="21523815" custLinFactNeighborX="5153" custLinFactNeighborY="-5133"/>
      <dgm:spPr/>
    </dgm:pt>
    <dgm:pt modelId="{840FA4AA-C364-4995-933A-D325EE101BE8}" type="pres">
      <dgm:prSet presAssocID="{E14E9427-330D-4B93-8977-D291F6FF8A10}" presName="middleNode" presStyleCnt="0"/>
      <dgm:spPr/>
    </dgm:pt>
    <dgm:pt modelId="{35B9E867-81F9-440F-B299-E6E1255F8663}" type="pres">
      <dgm:prSet presAssocID="{E14E9427-330D-4B93-8977-D291F6FF8A10}" presName="padding" presStyleLbl="node1" presStyleIdx="3" presStyleCnt="8"/>
      <dgm:spPr/>
    </dgm:pt>
    <dgm:pt modelId="{CCB18479-B933-4B40-9D5C-E7413573B313}" type="pres">
      <dgm:prSet presAssocID="{E14E9427-330D-4B93-8977-D291F6FF8A10}" presName="shape" presStyleLbl="node1" presStyleIdx="4" presStyleCnt="8" custScaleX="149823" custScaleY="149823">
        <dgm:presLayoutVars>
          <dgm:bulletEnabled val="1"/>
        </dgm:presLayoutVars>
      </dgm:prSet>
      <dgm:spPr/>
    </dgm:pt>
    <dgm:pt modelId="{506CBCD2-CC96-410B-9A1A-62E61AE42506}" type="pres">
      <dgm:prSet presAssocID="{077998F6-B2A4-4375-844C-01D981A7AD1E}" presName="sibTrans" presStyleLbl="sibTrans2D1" presStyleIdx="4" presStyleCnt="7" custAng="5400000" custLinFactX="-200000" custLinFactY="84086" custLinFactNeighborX="-203528" custLinFactNeighborY="100000"/>
      <dgm:spPr/>
    </dgm:pt>
    <dgm:pt modelId="{4A510461-8AAD-499A-B75E-FAAA4D61DE5E}" type="pres">
      <dgm:prSet presAssocID="{6DAE5E37-3397-4EE0-A635-5DB40C37F635}" presName="middleNode" presStyleCnt="0"/>
      <dgm:spPr/>
    </dgm:pt>
    <dgm:pt modelId="{835C0B56-E2A9-4AEC-B99F-9F75E4EB6071}" type="pres">
      <dgm:prSet presAssocID="{6DAE5E37-3397-4EE0-A635-5DB40C37F635}" presName="padding" presStyleLbl="node1" presStyleIdx="4" presStyleCnt="8"/>
      <dgm:spPr/>
    </dgm:pt>
    <dgm:pt modelId="{F79ABFAD-8B3C-4043-B7EF-6348C049C946}" type="pres">
      <dgm:prSet presAssocID="{6DAE5E37-3397-4EE0-A635-5DB40C37F635}" presName="shape" presStyleLbl="node1" presStyleIdx="5" presStyleCnt="8" custScaleX="149823" custScaleY="149823">
        <dgm:presLayoutVars>
          <dgm:bulletEnabled val="1"/>
        </dgm:presLayoutVars>
      </dgm:prSet>
      <dgm:spPr/>
    </dgm:pt>
    <dgm:pt modelId="{3340B0CA-4EC1-4EF3-B68B-4C01C8185C9C}" type="pres">
      <dgm:prSet presAssocID="{9AE16D87-DDC2-4568-83CF-C3D70CD67AA3}" presName="sibTrans" presStyleLbl="sibTrans2D1" presStyleIdx="5" presStyleCnt="7" custAng="10800000" custLinFactNeighborY="-4281"/>
      <dgm:spPr/>
    </dgm:pt>
    <dgm:pt modelId="{D34DBA6E-FDF8-48D1-9C1F-BDAF111F7A07}" type="pres">
      <dgm:prSet presAssocID="{06A5AF7D-79C0-4CC6-8F33-DD8B79CA326B}" presName="middleNode" presStyleCnt="0"/>
      <dgm:spPr/>
    </dgm:pt>
    <dgm:pt modelId="{A42AACCA-2E62-4766-9D80-599A71FF0C67}" type="pres">
      <dgm:prSet presAssocID="{06A5AF7D-79C0-4CC6-8F33-DD8B79CA326B}" presName="padding" presStyleLbl="node1" presStyleIdx="5" presStyleCnt="8"/>
      <dgm:spPr/>
    </dgm:pt>
    <dgm:pt modelId="{AD1153DB-C829-4B51-A6F8-A076D61F774B}" type="pres">
      <dgm:prSet presAssocID="{06A5AF7D-79C0-4CC6-8F33-DD8B79CA326B}" presName="shape" presStyleLbl="node1" presStyleIdx="6" presStyleCnt="8" custScaleX="149823" custScaleY="149823" custLinFactNeighborX="-9076">
        <dgm:presLayoutVars>
          <dgm:bulletEnabled val="1"/>
        </dgm:presLayoutVars>
      </dgm:prSet>
      <dgm:spPr/>
    </dgm:pt>
    <dgm:pt modelId="{0E7662C7-5E62-444B-80BC-BEB0C7737B4D}" type="pres">
      <dgm:prSet presAssocID="{74A0B952-175C-4AA5-8585-0A39B562A8AA}" presName="sibTrans" presStyleLbl="sibTrans2D1" presStyleIdx="6" presStyleCnt="7" custAng="10810767" custLinFactNeighborX="4606" custLinFactNeighborY="5779"/>
      <dgm:spPr/>
    </dgm:pt>
    <dgm:pt modelId="{75F685A6-041F-4672-B330-903D9280C107}" type="pres">
      <dgm:prSet presAssocID="{00803E62-E0CB-4BDF-9F2A-B53653EAC7CA}" presName="lastNode" presStyleLbl="node1" presStyleIdx="7" presStyleCnt="8" custLinFactNeighborX="-6486" custLinFactNeighborY="-3027">
        <dgm:presLayoutVars>
          <dgm:bulletEnabled val="1"/>
        </dgm:presLayoutVars>
      </dgm:prSet>
      <dgm:spPr/>
    </dgm:pt>
  </dgm:ptLst>
  <dgm:cxnLst>
    <dgm:cxn modelId="{D1628101-A232-430F-9163-B20EF0E033CD}" type="presOf" srcId="{9EBF6A2F-31F6-49FC-9D47-377EE1A1DBC3}" destId="{8990917F-872A-4AA8-9DA7-46995427B0EF}" srcOrd="0" destOrd="0" presId="urn:microsoft.com/office/officeart/2005/8/layout/bProcess2"/>
    <dgm:cxn modelId="{D974E00C-6E46-4547-9181-EC90DE4DFA88}" type="presOf" srcId="{D545E733-BA9C-4B16-802E-47FAE6E4BDCA}" destId="{5C832B5F-EB85-4A81-9920-996D480103CE}" srcOrd="0" destOrd="0" presId="urn:microsoft.com/office/officeart/2005/8/layout/bProcess2"/>
    <dgm:cxn modelId="{F97E6916-3EE1-4852-B962-5A3978AEEE1A}" srcId="{472F7AF5-BBDF-403E-BEE2-41668560FA56}" destId="{00803E62-E0CB-4BDF-9F2A-B53653EAC7CA}" srcOrd="7" destOrd="0" parTransId="{466506BD-38C4-4572-BC5D-7BB95CAAB91A}" sibTransId="{F44F4359-74A3-4CE5-8DFB-9A64DA3D3178}"/>
    <dgm:cxn modelId="{A498EE24-D32C-4E37-B438-09ADB3EADCBA}" type="presOf" srcId="{E14E9427-330D-4B93-8977-D291F6FF8A10}" destId="{CCB18479-B933-4B40-9D5C-E7413573B313}" srcOrd="0" destOrd="0" presId="urn:microsoft.com/office/officeart/2005/8/layout/bProcess2"/>
    <dgm:cxn modelId="{F5BCC527-EC73-4B4E-A15D-9148F6786C8F}" srcId="{472F7AF5-BBDF-403E-BEE2-41668560FA56}" destId="{24E9BC2A-E0AD-4B84-8201-00FA6B3ABA24}" srcOrd="2" destOrd="0" parTransId="{1A007ACB-B959-4091-A16A-F11857392A16}" sibTransId="{BF9724D0-AB18-4C42-A2A4-ACED27B914FD}"/>
    <dgm:cxn modelId="{FE2F3E38-13A0-4D8F-9157-00848A2B3F48}" srcId="{472F7AF5-BBDF-403E-BEE2-41668560FA56}" destId="{9EBF6A2F-31F6-49FC-9D47-377EE1A1DBC3}" srcOrd="1" destOrd="0" parTransId="{E9065FFA-FAD4-4B0A-828B-1E26C2C9D602}" sibTransId="{911F8175-7172-48A0-A4D1-297CD729B5AB}"/>
    <dgm:cxn modelId="{F9874061-4E9B-429B-997E-616612440548}" type="presOf" srcId="{911F8175-7172-48A0-A4D1-297CD729B5AB}" destId="{D9C00AAC-57B0-4AD6-B175-F6768FAF375E}" srcOrd="0" destOrd="0" presId="urn:microsoft.com/office/officeart/2005/8/layout/bProcess2"/>
    <dgm:cxn modelId="{A03CD943-90BE-449B-BFD7-085B998665E6}" type="presOf" srcId="{24E9BC2A-E0AD-4B84-8201-00FA6B3ABA24}" destId="{5DF00656-1F46-4422-9C32-261794D48CF7}" srcOrd="0" destOrd="0" presId="urn:microsoft.com/office/officeart/2005/8/layout/bProcess2"/>
    <dgm:cxn modelId="{CF6BD665-954D-48C5-B54D-229E94F6A2AB}" type="presOf" srcId="{00803E62-E0CB-4BDF-9F2A-B53653EAC7CA}" destId="{75F685A6-041F-4672-B330-903D9280C107}" srcOrd="0" destOrd="0" presId="urn:microsoft.com/office/officeart/2005/8/layout/bProcess2"/>
    <dgm:cxn modelId="{FB887B68-533D-4DCA-9D3A-AC7916C25F7B}" srcId="{472F7AF5-BBDF-403E-BEE2-41668560FA56}" destId="{D545E733-BA9C-4B16-802E-47FAE6E4BDCA}" srcOrd="3" destOrd="0" parTransId="{FBDBD9E1-E88F-4220-BDC6-3C8DADF16FB1}" sibTransId="{AC7339E7-058B-4B60-A712-4072CF80BD60}"/>
    <dgm:cxn modelId="{313E394E-6781-43DC-8C5E-6824ACA33337}" type="presOf" srcId="{6DAE5E37-3397-4EE0-A635-5DB40C37F635}" destId="{F79ABFAD-8B3C-4043-B7EF-6348C049C946}" srcOrd="0" destOrd="0" presId="urn:microsoft.com/office/officeart/2005/8/layout/bProcess2"/>
    <dgm:cxn modelId="{6CD55251-7D1F-4A2F-A6E3-6161DEFB9F3B}" type="presOf" srcId="{AC7339E7-058B-4B60-A712-4072CF80BD60}" destId="{EDB95DE5-F7C8-40AA-8DB5-EB20BB43FB9F}" srcOrd="0" destOrd="0" presId="urn:microsoft.com/office/officeart/2005/8/layout/bProcess2"/>
    <dgm:cxn modelId="{82CC1C83-AB42-4646-B58E-BEE04DD0C267}" type="presOf" srcId="{9AE16D87-DDC2-4568-83CF-C3D70CD67AA3}" destId="{3340B0CA-4EC1-4EF3-B68B-4C01C8185C9C}" srcOrd="0" destOrd="0" presId="urn:microsoft.com/office/officeart/2005/8/layout/bProcess2"/>
    <dgm:cxn modelId="{F7066585-BE15-4EFB-A633-A04B0835D814}" type="presOf" srcId="{74A0B952-175C-4AA5-8585-0A39B562A8AA}" destId="{0E7662C7-5E62-444B-80BC-BEB0C7737B4D}" srcOrd="0" destOrd="0" presId="urn:microsoft.com/office/officeart/2005/8/layout/bProcess2"/>
    <dgm:cxn modelId="{B920D985-3C1D-4D3B-A721-963B0DE3544C}" srcId="{472F7AF5-BBDF-403E-BEE2-41668560FA56}" destId="{6DD282C5-F7CC-4E29-86B1-14DB78387F3B}" srcOrd="0" destOrd="0" parTransId="{1965919E-2757-40D7-B47C-9D50DBC5DE4C}" sibTransId="{242EC7A1-AFAB-4FE5-84A2-870847E84A59}"/>
    <dgm:cxn modelId="{9651E38D-0D9B-412D-9231-6581C94A56C6}" srcId="{472F7AF5-BBDF-403E-BEE2-41668560FA56}" destId="{E14E9427-330D-4B93-8977-D291F6FF8A10}" srcOrd="4" destOrd="0" parTransId="{525BC324-C04C-44C8-9DA5-68B21C0C89D3}" sibTransId="{077998F6-B2A4-4375-844C-01D981A7AD1E}"/>
    <dgm:cxn modelId="{A80D9A96-6BE7-42E8-9D51-074890B219D9}" type="presOf" srcId="{6DD282C5-F7CC-4E29-86B1-14DB78387F3B}" destId="{5445375D-77FC-4544-8980-3CA6DA218860}" srcOrd="0" destOrd="0" presId="urn:microsoft.com/office/officeart/2005/8/layout/bProcess2"/>
    <dgm:cxn modelId="{BB4A7CAD-8123-4584-8A56-5BF8FCAE9BEA}" type="presOf" srcId="{BF9724D0-AB18-4C42-A2A4-ACED27B914FD}" destId="{86C1CAE7-7606-45F8-BE26-A50708B39DA1}" srcOrd="0" destOrd="0" presId="urn:microsoft.com/office/officeart/2005/8/layout/bProcess2"/>
    <dgm:cxn modelId="{718231AE-C29D-4DCE-AA73-EBD8960F7F95}" type="presOf" srcId="{077998F6-B2A4-4375-844C-01D981A7AD1E}" destId="{506CBCD2-CC96-410B-9A1A-62E61AE42506}" srcOrd="0" destOrd="0" presId="urn:microsoft.com/office/officeart/2005/8/layout/bProcess2"/>
    <dgm:cxn modelId="{1F340DB1-7A21-465B-A51D-9886C3874957}" type="presOf" srcId="{472F7AF5-BBDF-403E-BEE2-41668560FA56}" destId="{0346847D-999A-4524-A612-93B8FFD631F8}" srcOrd="0" destOrd="0" presId="urn:microsoft.com/office/officeart/2005/8/layout/bProcess2"/>
    <dgm:cxn modelId="{573F7FCE-4C2C-44E4-85DE-4A17F3D4A386}" type="presOf" srcId="{06A5AF7D-79C0-4CC6-8F33-DD8B79CA326B}" destId="{AD1153DB-C829-4B51-A6F8-A076D61F774B}" srcOrd="0" destOrd="0" presId="urn:microsoft.com/office/officeart/2005/8/layout/bProcess2"/>
    <dgm:cxn modelId="{00A5EED9-7879-4F61-A943-7A7DFB625648}" srcId="{472F7AF5-BBDF-403E-BEE2-41668560FA56}" destId="{6DAE5E37-3397-4EE0-A635-5DB40C37F635}" srcOrd="5" destOrd="0" parTransId="{1AD479DD-3DB8-41F3-ADBD-98C128B8FFED}" sibTransId="{9AE16D87-DDC2-4568-83CF-C3D70CD67AA3}"/>
    <dgm:cxn modelId="{A9CD50E0-561C-4044-869B-B9A6D8FAFC31}" type="presOf" srcId="{242EC7A1-AFAB-4FE5-84A2-870847E84A59}" destId="{772797A0-423A-4228-AA4A-BB3D86444AFA}" srcOrd="0" destOrd="0" presId="urn:microsoft.com/office/officeart/2005/8/layout/bProcess2"/>
    <dgm:cxn modelId="{B87645FD-F9A1-47B3-A3C6-5255A7B7ED01}" srcId="{472F7AF5-BBDF-403E-BEE2-41668560FA56}" destId="{06A5AF7D-79C0-4CC6-8F33-DD8B79CA326B}" srcOrd="6" destOrd="0" parTransId="{A6B7E0AE-FBC5-4F0D-80FD-58504106A4C1}" sibTransId="{74A0B952-175C-4AA5-8585-0A39B562A8AA}"/>
    <dgm:cxn modelId="{192A7956-EC86-40CA-95C4-64C62029CE8C}" type="presParOf" srcId="{0346847D-999A-4524-A612-93B8FFD631F8}" destId="{5445375D-77FC-4544-8980-3CA6DA218860}" srcOrd="0" destOrd="0" presId="urn:microsoft.com/office/officeart/2005/8/layout/bProcess2"/>
    <dgm:cxn modelId="{3AF211C5-BD66-4E5E-8AFF-BA7D591A555B}" type="presParOf" srcId="{0346847D-999A-4524-A612-93B8FFD631F8}" destId="{772797A0-423A-4228-AA4A-BB3D86444AFA}" srcOrd="1" destOrd="0" presId="urn:microsoft.com/office/officeart/2005/8/layout/bProcess2"/>
    <dgm:cxn modelId="{2E4735F8-0D11-485B-90C8-94BC18A0C1FE}" type="presParOf" srcId="{0346847D-999A-4524-A612-93B8FFD631F8}" destId="{06E66E9B-90FF-45E6-8629-F6818251B0D8}" srcOrd="2" destOrd="0" presId="urn:microsoft.com/office/officeart/2005/8/layout/bProcess2"/>
    <dgm:cxn modelId="{EDD089E8-F0B0-4136-B890-497D55A7E711}" type="presParOf" srcId="{06E66E9B-90FF-45E6-8629-F6818251B0D8}" destId="{0B648CCF-0CE4-45E0-B291-7A97944C0FB5}" srcOrd="0" destOrd="0" presId="urn:microsoft.com/office/officeart/2005/8/layout/bProcess2"/>
    <dgm:cxn modelId="{30776F8C-CA7B-4B6A-9234-52D43555B1C3}" type="presParOf" srcId="{06E66E9B-90FF-45E6-8629-F6818251B0D8}" destId="{8990917F-872A-4AA8-9DA7-46995427B0EF}" srcOrd="1" destOrd="0" presId="urn:microsoft.com/office/officeart/2005/8/layout/bProcess2"/>
    <dgm:cxn modelId="{152BFE82-3DBF-4B51-A4D3-CCCEE97F4033}" type="presParOf" srcId="{0346847D-999A-4524-A612-93B8FFD631F8}" destId="{D9C00AAC-57B0-4AD6-B175-F6768FAF375E}" srcOrd="3" destOrd="0" presId="urn:microsoft.com/office/officeart/2005/8/layout/bProcess2"/>
    <dgm:cxn modelId="{0424A209-C6D6-4CF3-A2C3-F869BEEBA38B}" type="presParOf" srcId="{0346847D-999A-4524-A612-93B8FFD631F8}" destId="{D6FB838A-3673-456E-9A09-F1B55B6D1C5D}" srcOrd="4" destOrd="0" presId="urn:microsoft.com/office/officeart/2005/8/layout/bProcess2"/>
    <dgm:cxn modelId="{CEA8D3E2-6DFC-4911-A426-179725883B32}" type="presParOf" srcId="{D6FB838A-3673-456E-9A09-F1B55B6D1C5D}" destId="{9BA3E399-2D98-4AF4-A245-98FA68754E39}" srcOrd="0" destOrd="0" presId="urn:microsoft.com/office/officeart/2005/8/layout/bProcess2"/>
    <dgm:cxn modelId="{4587FF15-B40B-4ACB-9754-79F6467ECAF2}" type="presParOf" srcId="{D6FB838A-3673-456E-9A09-F1B55B6D1C5D}" destId="{5DF00656-1F46-4422-9C32-261794D48CF7}" srcOrd="1" destOrd="0" presId="urn:microsoft.com/office/officeart/2005/8/layout/bProcess2"/>
    <dgm:cxn modelId="{BBE3231E-3604-48AD-8DD9-C09CC40FAB2E}" type="presParOf" srcId="{0346847D-999A-4524-A612-93B8FFD631F8}" destId="{86C1CAE7-7606-45F8-BE26-A50708B39DA1}" srcOrd="5" destOrd="0" presId="urn:microsoft.com/office/officeart/2005/8/layout/bProcess2"/>
    <dgm:cxn modelId="{E4C64450-46C6-4C6C-BB9B-394D7CD8E038}" type="presParOf" srcId="{0346847D-999A-4524-A612-93B8FFD631F8}" destId="{CC747776-D307-47A9-8688-4BD7B79B9008}" srcOrd="6" destOrd="0" presId="urn:microsoft.com/office/officeart/2005/8/layout/bProcess2"/>
    <dgm:cxn modelId="{1EF2EBA7-B8B8-4002-B0D0-47793A45BDB1}" type="presParOf" srcId="{CC747776-D307-47A9-8688-4BD7B79B9008}" destId="{25D2BD0D-4615-4BE8-B37D-0FC05978291A}" srcOrd="0" destOrd="0" presId="urn:microsoft.com/office/officeart/2005/8/layout/bProcess2"/>
    <dgm:cxn modelId="{266D0D41-87F6-4D7C-AA64-2DDBC22F8B78}" type="presParOf" srcId="{CC747776-D307-47A9-8688-4BD7B79B9008}" destId="{5C832B5F-EB85-4A81-9920-996D480103CE}" srcOrd="1" destOrd="0" presId="urn:microsoft.com/office/officeart/2005/8/layout/bProcess2"/>
    <dgm:cxn modelId="{1BDFB58C-D4D4-41E5-A571-B0637DFC3CE6}" type="presParOf" srcId="{0346847D-999A-4524-A612-93B8FFD631F8}" destId="{EDB95DE5-F7C8-40AA-8DB5-EB20BB43FB9F}" srcOrd="7" destOrd="0" presId="urn:microsoft.com/office/officeart/2005/8/layout/bProcess2"/>
    <dgm:cxn modelId="{0B180A89-EDAC-4D15-AE99-67D1463CB716}" type="presParOf" srcId="{0346847D-999A-4524-A612-93B8FFD631F8}" destId="{840FA4AA-C364-4995-933A-D325EE101BE8}" srcOrd="8" destOrd="0" presId="urn:microsoft.com/office/officeart/2005/8/layout/bProcess2"/>
    <dgm:cxn modelId="{66379EEB-D4C7-46A3-BB5F-F65704FB5811}" type="presParOf" srcId="{840FA4AA-C364-4995-933A-D325EE101BE8}" destId="{35B9E867-81F9-440F-B299-E6E1255F8663}" srcOrd="0" destOrd="0" presId="urn:microsoft.com/office/officeart/2005/8/layout/bProcess2"/>
    <dgm:cxn modelId="{3276549F-4910-4F07-B677-DDB7BA6B5BEA}" type="presParOf" srcId="{840FA4AA-C364-4995-933A-D325EE101BE8}" destId="{CCB18479-B933-4B40-9D5C-E7413573B313}" srcOrd="1" destOrd="0" presId="urn:microsoft.com/office/officeart/2005/8/layout/bProcess2"/>
    <dgm:cxn modelId="{D220E1EE-EF95-4C7B-8A68-82C4D0E075A7}" type="presParOf" srcId="{0346847D-999A-4524-A612-93B8FFD631F8}" destId="{506CBCD2-CC96-410B-9A1A-62E61AE42506}" srcOrd="9" destOrd="0" presId="urn:microsoft.com/office/officeart/2005/8/layout/bProcess2"/>
    <dgm:cxn modelId="{8C0D537E-A6CF-4FBB-B823-9D5F48A6AE46}" type="presParOf" srcId="{0346847D-999A-4524-A612-93B8FFD631F8}" destId="{4A510461-8AAD-499A-B75E-FAAA4D61DE5E}" srcOrd="10" destOrd="0" presId="urn:microsoft.com/office/officeart/2005/8/layout/bProcess2"/>
    <dgm:cxn modelId="{A7207293-8C7C-4133-8F81-E6BB0D2F14EB}" type="presParOf" srcId="{4A510461-8AAD-499A-B75E-FAAA4D61DE5E}" destId="{835C0B56-E2A9-4AEC-B99F-9F75E4EB6071}" srcOrd="0" destOrd="0" presId="urn:microsoft.com/office/officeart/2005/8/layout/bProcess2"/>
    <dgm:cxn modelId="{E6A8C5E4-5822-4D40-9C9C-4DFB801D9683}" type="presParOf" srcId="{4A510461-8AAD-499A-B75E-FAAA4D61DE5E}" destId="{F79ABFAD-8B3C-4043-B7EF-6348C049C946}" srcOrd="1" destOrd="0" presId="urn:microsoft.com/office/officeart/2005/8/layout/bProcess2"/>
    <dgm:cxn modelId="{1C8D2F8E-F399-473E-912D-DA560883AE96}" type="presParOf" srcId="{0346847D-999A-4524-A612-93B8FFD631F8}" destId="{3340B0CA-4EC1-4EF3-B68B-4C01C8185C9C}" srcOrd="11" destOrd="0" presId="urn:microsoft.com/office/officeart/2005/8/layout/bProcess2"/>
    <dgm:cxn modelId="{9F3A43FA-B06A-404D-B6ED-72EBC6B01C68}" type="presParOf" srcId="{0346847D-999A-4524-A612-93B8FFD631F8}" destId="{D34DBA6E-FDF8-48D1-9C1F-BDAF111F7A07}" srcOrd="12" destOrd="0" presId="urn:microsoft.com/office/officeart/2005/8/layout/bProcess2"/>
    <dgm:cxn modelId="{4B8AE68D-B8C0-4C66-AA5D-E8C3453ECBAA}" type="presParOf" srcId="{D34DBA6E-FDF8-48D1-9C1F-BDAF111F7A07}" destId="{A42AACCA-2E62-4766-9D80-599A71FF0C67}" srcOrd="0" destOrd="0" presId="urn:microsoft.com/office/officeart/2005/8/layout/bProcess2"/>
    <dgm:cxn modelId="{7EEB842A-F031-4773-AA04-C1A32E3ECD00}" type="presParOf" srcId="{D34DBA6E-FDF8-48D1-9C1F-BDAF111F7A07}" destId="{AD1153DB-C829-4B51-A6F8-A076D61F774B}" srcOrd="1" destOrd="0" presId="urn:microsoft.com/office/officeart/2005/8/layout/bProcess2"/>
    <dgm:cxn modelId="{0406CAB7-A5ED-4896-8EA3-7435EDC4C161}" type="presParOf" srcId="{0346847D-999A-4524-A612-93B8FFD631F8}" destId="{0E7662C7-5E62-444B-80BC-BEB0C7737B4D}" srcOrd="13" destOrd="0" presId="urn:microsoft.com/office/officeart/2005/8/layout/bProcess2"/>
    <dgm:cxn modelId="{57A34F41-DA7F-48AE-8E4F-114118C5821F}" type="presParOf" srcId="{0346847D-999A-4524-A612-93B8FFD631F8}" destId="{75F685A6-041F-4672-B330-903D9280C107}" srcOrd="14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EDA3BC-ADFF-44CA-B511-DAB148EA5C4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AF93E8D0-04DB-451A-BE3B-D9F312AFC08D}">
      <dgm:prSet phldrT="[Tekst]"/>
      <dgm:spPr>
        <a:solidFill>
          <a:srgbClr val="008AD1"/>
        </a:solidFill>
      </dgm:spPr>
      <dgm:t>
        <a:bodyPr/>
        <a:lstStyle/>
        <a:p>
          <a:r>
            <a:rPr lang="nl-NL" dirty="0"/>
            <a:t>31 okt ‘24: deadline inschrijvingen</a:t>
          </a:r>
          <a:endParaRPr lang="nl-BE" dirty="0"/>
        </a:p>
      </dgm:t>
    </dgm:pt>
    <dgm:pt modelId="{04FAD0F4-F70B-4C42-BAA9-47DB4127A7E0}" type="parTrans" cxnId="{2A89D602-B59F-437A-B45C-51A2613443DB}">
      <dgm:prSet/>
      <dgm:spPr/>
      <dgm:t>
        <a:bodyPr/>
        <a:lstStyle/>
        <a:p>
          <a:endParaRPr lang="nl-BE"/>
        </a:p>
      </dgm:t>
    </dgm:pt>
    <dgm:pt modelId="{91D248ED-02B7-4023-B434-572B40788F2D}" type="sibTrans" cxnId="{2A89D602-B59F-437A-B45C-51A2613443DB}">
      <dgm:prSet/>
      <dgm:spPr/>
      <dgm:t>
        <a:bodyPr/>
        <a:lstStyle/>
        <a:p>
          <a:endParaRPr lang="nl-BE"/>
        </a:p>
      </dgm:t>
    </dgm:pt>
    <dgm:pt modelId="{882515CD-4387-4BF1-A065-7754B8A3DDCA}">
      <dgm:prSet phldrT="[Tekst]"/>
      <dgm:spPr>
        <a:solidFill>
          <a:schemeClr val="accent2"/>
        </a:solidFill>
      </dgm:spPr>
      <dgm:t>
        <a:bodyPr/>
        <a:lstStyle/>
        <a:p>
          <a:r>
            <a:rPr lang="nl-BE" dirty="0"/>
            <a:t>7 juli ‘25: finale deadline rapportering</a:t>
          </a:r>
        </a:p>
      </dgm:t>
    </dgm:pt>
    <dgm:pt modelId="{3868B2FC-E9CD-4D2E-A00E-D01F71FCAC2C}" type="parTrans" cxnId="{275BA836-0512-4C3A-959C-32BEAE4C660B}">
      <dgm:prSet/>
      <dgm:spPr/>
      <dgm:t>
        <a:bodyPr/>
        <a:lstStyle/>
        <a:p>
          <a:endParaRPr lang="nl-BE"/>
        </a:p>
      </dgm:t>
    </dgm:pt>
    <dgm:pt modelId="{9E7EC143-2509-4F94-8CB1-68780FBBAE78}" type="sibTrans" cxnId="{275BA836-0512-4C3A-959C-32BEAE4C660B}">
      <dgm:prSet/>
      <dgm:spPr/>
      <dgm:t>
        <a:bodyPr/>
        <a:lstStyle/>
        <a:p>
          <a:endParaRPr lang="nl-BE"/>
        </a:p>
      </dgm:t>
    </dgm:pt>
    <dgm:pt modelId="{8ED9514B-BD73-4AA7-BE46-461321F5F0DE}">
      <dgm:prSet phldrT="[Tekst]"/>
      <dgm:spPr>
        <a:solidFill>
          <a:srgbClr val="008AD1"/>
        </a:solidFill>
      </dgm:spPr>
      <dgm:t>
        <a:bodyPr/>
        <a:lstStyle/>
        <a:p>
          <a:r>
            <a:rPr lang="nl-NL" dirty="0"/>
            <a:t>16 aug ‘24: start inschrijvingen</a:t>
          </a:r>
          <a:endParaRPr lang="nl-BE" dirty="0"/>
        </a:p>
      </dgm:t>
    </dgm:pt>
    <dgm:pt modelId="{0C9A3618-A6C8-4238-8F16-097298B39CA1}" type="parTrans" cxnId="{158F4EF7-1F29-4971-9CB0-B25C85FD09B1}">
      <dgm:prSet/>
      <dgm:spPr/>
      <dgm:t>
        <a:bodyPr/>
        <a:lstStyle/>
        <a:p>
          <a:endParaRPr lang="nl-BE"/>
        </a:p>
      </dgm:t>
    </dgm:pt>
    <dgm:pt modelId="{CD083813-0FF0-4234-B130-47D6C10FCE50}" type="sibTrans" cxnId="{158F4EF7-1F29-4971-9CB0-B25C85FD09B1}">
      <dgm:prSet/>
      <dgm:spPr/>
      <dgm:t>
        <a:bodyPr/>
        <a:lstStyle/>
        <a:p>
          <a:endParaRPr lang="nl-BE"/>
        </a:p>
      </dgm:t>
    </dgm:pt>
    <dgm:pt modelId="{B729DBF5-D310-4F17-9353-970DCEF4DB3E}">
      <dgm:prSet phldrT="[Tekst]"/>
      <dgm:spPr>
        <a:solidFill>
          <a:schemeClr val="accent2"/>
        </a:solidFill>
      </dgm:spPr>
      <dgm:t>
        <a:bodyPr/>
        <a:lstStyle/>
        <a:p>
          <a:r>
            <a:rPr lang="nl-BE" dirty="0"/>
            <a:t>15 jan ‘25: tussentijdse deadline rapportering</a:t>
          </a:r>
        </a:p>
      </dgm:t>
    </dgm:pt>
    <dgm:pt modelId="{03A4432D-9322-4E30-9469-18C64001B6CE}" type="parTrans" cxnId="{C651BDC2-9EB1-43EE-BE79-A049C74E0850}">
      <dgm:prSet/>
      <dgm:spPr/>
      <dgm:t>
        <a:bodyPr/>
        <a:lstStyle/>
        <a:p>
          <a:endParaRPr lang="nl-BE"/>
        </a:p>
      </dgm:t>
    </dgm:pt>
    <dgm:pt modelId="{1E929D15-E67F-4E20-95C2-4731D42F4B07}" type="sibTrans" cxnId="{C651BDC2-9EB1-43EE-BE79-A049C74E0850}">
      <dgm:prSet/>
      <dgm:spPr/>
      <dgm:t>
        <a:bodyPr/>
        <a:lstStyle/>
        <a:p>
          <a:endParaRPr lang="nl-BE"/>
        </a:p>
      </dgm:t>
    </dgm:pt>
    <dgm:pt modelId="{7F750342-F5DA-419A-97E2-626E5ECA85BC}" type="pres">
      <dgm:prSet presAssocID="{CDEDA3BC-ADFF-44CA-B511-DAB148EA5C40}" presName="Name0" presStyleCnt="0">
        <dgm:presLayoutVars>
          <dgm:dir/>
          <dgm:animLvl val="lvl"/>
          <dgm:resizeHandles val="exact"/>
        </dgm:presLayoutVars>
      </dgm:prSet>
      <dgm:spPr/>
    </dgm:pt>
    <dgm:pt modelId="{441BDF2E-B4CC-43A2-A72C-99438885D464}" type="pres">
      <dgm:prSet presAssocID="{8ED9514B-BD73-4AA7-BE46-461321F5F0DE}" presName="parTxOnly" presStyleLbl="node1" presStyleIdx="0" presStyleCnt="4" custScaleY="99068" custLinFactNeighborY="-34842">
        <dgm:presLayoutVars>
          <dgm:chMax val="0"/>
          <dgm:chPref val="0"/>
          <dgm:bulletEnabled val="1"/>
        </dgm:presLayoutVars>
      </dgm:prSet>
      <dgm:spPr/>
    </dgm:pt>
    <dgm:pt modelId="{A7988949-4F64-42A9-9EA3-86219F1E801F}" type="pres">
      <dgm:prSet presAssocID="{CD083813-0FF0-4234-B130-47D6C10FCE50}" presName="parTxOnlySpace" presStyleCnt="0"/>
      <dgm:spPr/>
    </dgm:pt>
    <dgm:pt modelId="{B56FCB57-8862-40FD-95E3-F5DEA71F983F}" type="pres">
      <dgm:prSet presAssocID="{AF93E8D0-04DB-451A-BE3B-D9F312AFC08D}" presName="parTxOnly" presStyleLbl="node1" presStyleIdx="1" presStyleCnt="4" custScaleY="99068" custLinFactNeighborY="-34716">
        <dgm:presLayoutVars>
          <dgm:chMax val="0"/>
          <dgm:chPref val="0"/>
          <dgm:bulletEnabled val="1"/>
        </dgm:presLayoutVars>
      </dgm:prSet>
      <dgm:spPr/>
    </dgm:pt>
    <dgm:pt modelId="{E51728B5-868C-4BC5-81C5-B9451CA19A04}" type="pres">
      <dgm:prSet presAssocID="{91D248ED-02B7-4023-B434-572B40788F2D}" presName="parTxOnlySpace" presStyleCnt="0"/>
      <dgm:spPr/>
    </dgm:pt>
    <dgm:pt modelId="{6191661E-163E-4674-9BB7-68EA77498D02}" type="pres">
      <dgm:prSet presAssocID="{B729DBF5-D310-4F17-9353-970DCEF4DB3E}" presName="parTxOnly" presStyleLbl="node1" presStyleIdx="2" presStyleCnt="4" custScaleY="99068" custLinFactNeighborY="-34842">
        <dgm:presLayoutVars>
          <dgm:chMax val="0"/>
          <dgm:chPref val="0"/>
          <dgm:bulletEnabled val="1"/>
        </dgm:presLayoutVars>
      </dgm:prSet>
      <dgm:spPr/>
    </dgm:pt>
    <dgm:pt modelId="{58BB91A3-8504-4E55-A225-E2ED854A9BEB}" type="pres">
      <dgm:prSet presAssocID="{1E929D15-E67F-4E20-95C2-4731D42F4B07}" presName="parTxOnlySpace" presStyleCnt="0"/>
      <dgm:spPr/>
    </dgm:pt>
    <dgm:pt modelId="{3EC6FD1F-705A-451A-ADF5-0AEF7FFA5CD8}" type="pres">
      <dgm:prSet presAssocID="{882515CD-4387-4BF1-A065-7754B8A3DDCA}" presName="parTxOnly" presStyleLbl="node1" presStyleIdx="3" presStyleCnt="4" custScaleY="99068" custLinFactNeighborY="-34716">
        <dgm:presLayoutVars>
          <dgm:chMax val="0"/>
          <dgm:chPref val="0"/>
          <dgm:bulletEnabled val="1"/>
        </dgm:presLayoutVars>
      </dgm:prSet>
      <dgm:spPr/>
    </dgm:pt>
  </dgm:ptLst>
  <dgm:cxnLst>
    <dgm:cxn modelId="{2A89D602-B59F-437A-B45C-51A2613443DB}" srcId="{CDEDA3BC-ADFF-44CA-B511-DAB148EA5C40}" destId="{AF93E8D0-04DB-451A-BE3B-D9F312AFC08D}" srcOrd="1" destOrd="0" parTransId="{04FAD0F4-F70B-4C42-BAA9-47DB4127A7E0}" sibTransId="{91D248ED-02B7-4023-B434-572B40788F2D}"/>
    <dgm:cxn modelId="{275BA836-0512-4C3A-959C-32BEAE4C660B}" srcId="{CDEDA3BC-ADFF-44CA-B511-DAB148EA5C40}" destId="{882515CD-4387-4BF1-A065-7754B8A3DDCA}" srcOrd="3" destOrd="0" parTransId="{3868B2FC-E9CD-4D2E-A00E-D01F71FCAC2C}" sibTransId="{9E7EC143-2509-4F94-8CB1-68780FBBAE78}"/>
    <dgm:cxn modelId="{0FD7CE74-81FF-4F5D-B5F2-F562D56D3AF2}" type="presOf" srcId="{AF93E8D0-04DB-451A-BE3B-D9F312AFC08D}" destId="{B56FCB57-8862-40FD-95E3-F5DEA71F983F}" srcOrd="0" destOrd="0" presId="urn:microsoft.com/office/officeart/2005/8/layout/chevron1"/>
    <dgm:cxn modelId="{ED08147D-278E-47CC-95FD-D3F267AF69CF}" type="presOf" srcId="{CDEDA3BC-ADFF-44CA-B511-DAB148EA5C40}" destId="{7F750342-F5DA-419A-97E2-626E5ECA85BC}" srcOrd="0" destOrd="0" presId="urn:microsoft.com/office/officeart/2005/8/layout/chevron1"/>
    <dgm:cxn modelId="{C651BDC2-9EB1-43EE-BE79-A049C74E0850}" srcId="{CDEDA3BC-ADFF-44CA-B511-DAB148EA5C40}" destId="{B729DBF5-D310-4F17-9353-970DCEF4DB3E}" srcOrd="2" destOrd="0" parTransId="{03A4432D-9322-4E30-9469-18C64001B6CE}" sibTransId="{1E929D15-E67F-4E20-95C2-4731D42F4B07}"/>
    <dgm:cxn modelId="{964AE1D4-F048-4B93-8545-5C81B2C73DE6}" type="presOf" srcId="{882515CD-4387-4BF1-A065-7754B8A3DDCA}" destId="{3EC6FD1F-705A-451A-ADF5-0AEF7FFA5CD8}" srcOrd="0" destOrd="0" presId="urn:microsoft.com/office/officeart/2005/8/layout/chevron1"/>
    <dgm:cxn modelId="{E7583CE6-57BE-4A8C-9413-6804F5D6D485}" type="presOf" srcId="{B729DBF5-D310-4F17-9353-970DCEF4DB3E}" destId="{6191661E-163E-4674-9BB7-68EA77498D02}" srcOrd="0" destOrd="0" presId="urn:microsoft.com/office/officeart/2005/8/layout/chevron1"/>
    <dgm:cxn modelId="{712BA4E6-728B-423C-8E9E-07C1E0514175}" type="presOf" srcId="{8ED9514B-BD73-4AA7-BE46-461321F5F0DE}" destId="{441BDF2E-B4CC-43A2-A72C-99438885D464}" srcOrd="0" destOrd="0" presId="urn:microsoft.com/office/officeart/2005/8/layout/chevron1"/>
    <dgm:cxn modelId="{158F4EF7-1F29-4971-9CB0-B25C85FD09B1}" srcId="{CDEDA3BC-ADFF-44CA-B511-DAB148EA5C40}" destId="{8ED9514B-BD73-4AA7-BE46-461321F5F0DE}" srcOrd="0" destOrd="0" parTransId="{0C9A3618-A6C8-4238-8F16-097298B39CA1}" sibTransId="{CD083813-0FF0-4234-B130-47D6C10FCE50}"/>
    <dgm:cxn modelId="{E86F79C8-CD37-451E-8671-9AB8AAC8AC6F}" type="presParOf" srcId="{7F750342-F5DA-419A-97E2-626E5ECA85BC}" destId="{441BDF2E-B4CC-43A2-A72C-99438885D464}" srcOrd="0" destOrd="0" presId="urn:microsoft.com/office/officeart/2005/8/layout/chevron1"/>
    <dgm:cxn modelId="{96801DDA-EFF2-48AE-A7A0-0C0629FDB1FF}" type="presParOf" srcId="{7F750342-F5DA-419A-97E2-626E5ECA85BC}" destId="{A7988949-4F64-42A9-9EA3-86219F1E801F}" srcOrd="1" destOrd="0" presId="urn:microsoft.com/office/officeart/2005/8/layout/chevron1"/>
    <dgm:cxn modelId="{69085007-10D3-423F-8B98-72A73C87ECF0}" type="presParOf" srcId="{7F750342-F5DA-419A-97E2-626E5ECA85BC}" destId="{B56FCB57-8862-40FD-95E3-F5DEA71F983F}" srcOrd="2" destOrd="0" presId="urn:microsoft.com/office/officeart/2005/8/layout/chevron1"/>
    <dgm:cxn modelId="{AA79F332-5318-44FF-9B2C-EF1E5B8D6AC9}" type="presParOf" srcId="{7F750342-F5DA-419A-97E2-626E5ECA85BC}" destId="{E51728B5-868C-4BC5-81C5-B9451CA19A04}" srcOrd="3" destOrd="0" presId="urn:microsoft.com/office/officeart/2005/8/layout/chevron1"/>
    <dgm:cxn modelId="{D3307FC0-8C10-4A4D-845C-46665DE6912D}" type="presParOf" srcId="{7F750342-F5DA-419A-97E2-626E5ECA85BC}" destId="{6191661E-163E-4674-9BB7-68EA77498D02}" srcOrd="4" destOrd="0" presId="urn:microsoft.com/office/officeart/2005/8/layout/chevron1"/>
    <dgm:cxn modelId="{21AF68EE-65CC-4D0D-AC6C-8CE9B66BB940}" type="presParOf" srcId="{7F750342-F5DA-419A-97E2-626E5ECA85BC}" destId="{58BB91A3-8504-4E55-A225-E2ED854A9BEB}" srcOrd="5" destOrd="0" presId="urn:microsoft.com/office/officeart/2005/8/layout/chevron1"/>
    <dgm:cxn modelId="{00B231D2-9AAB-4DDD-9B36-339D722CFF4C}" type="presParOf" srcId="{7F750342-F5DA-419A-97E2-626E5ECA85BC}" destId="{3EC6FD1F-705A-451A-ADF5-0AEF7FFA5CD8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5375D-77FC-4544-8980-3CA6DA218860}">
      <dsp:nvSpPr>
        <dsp:cNvPr id="0" name=""/>
        <dsp:cNvSpPr/>
      </dsp:nvSpPr>
      <dsp:spPr>
        <a:xfrm>
          <a:off x="632165" y="0"/>
          <a:ext cx="1849298" cy="1849298"/>
        </a:xfrm>
        <a:prstGeom prst="ellipse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u="none" kern="1200" dirty="0">
              <a:latin typeface="Flanders Art Sans" panose="00000500000000000000" pitchFamily="50" charset="0"/>
            </a:rPr>
            <a:t>STAP 1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Deelnemer meldt zich aan en maakt plan op</a:t>
          </a:r>
        </a:p>
      </dsp:txBody>
      <dsp:txXfrm>
        <a:off x="902988" y="270823"/>
        <a:ext cx="1307652" cy="1307652"/>
      </dsp:txXfrm>
    </dsp:sp>
    <dsp:sp modelId="{772797A0-423A-4228-AA4A-BB3D86444AFA}">
      <dsp:nvSpPr>
        <dsp:cNvPr id="0" name=""/>
        <dsp:cNvSpPr/>
      </dsp:nvSpPr>
      <dsp:spPr>
        <a:xfrm rot="5353950">
          <a:off x="2591302" y="716274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90917F-872A-4AA8-9DA7-46995427B0EF}">
      <dsp:nvSpPr>
        <dsp:cNvPr id="0" name=""/>
        <dsp:cNvSpPr/>
      </dsp:nvSpPr>
      <dsp:spPr>
        <a:xfrm>
          <a:off x="607397" y="2498338"/>
          <a:ext cx="1848039" cy="184803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8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/>
            <a:t>Deelnemer besteedt de beloning goed</a:t>
          </a:r>
          <a:endParaRPr lang="nl-BE" sz="1600" b="1" kern="1200" dirty="0">
            <a:latin typeface="Flanders Art Sans" panose="00000500000000000000" pitchFamily="50" charset="0"/>
          </a:endParaRPr>
        </a:p>
      </dsp:txBody>
      <dsp:txXfrm>
        <a:off x="878036" y="2768977"/>
        <a:ext cx="1306761" cy="1306761"/>
      </dsp:txXfrm>
    </dsp:sp>
    <dsp:sp modelId="{D9C00AAC-57B0-4AD6-B175-F6768FAF375E}">
      <dsp:nvSpPr>
        <dsp:cNvPr id="0" name=""/>
        <dsp:cNvSpPr/>
      </dsp:nvSpPr>
      <dsp:spPr>
        <a:xfrm rot="16200000">
          <a:off x="2580500" y="3204320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F00656-1F46-4422-9C32-261794D48CF7}">
      <dsp:nvSpPr>
        <dsp:cNvPr id="0" name=""/>
        <dsp:cNvSpPr/>
      </dsp:nvSpPr>
      <dsp:spPr>
        <a:xfrm>
          <a:off x="3333362" y="2498338"/>
          <a:ext cx="1848039" cy="184803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7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/>
            <a:t>Deelnemer ontvangt beloning van LB</a:t>
          </a:r>
          <a:r>
            <a:rPr lang="nl-BE" sz="1800" kern="1200" dirty="0"/>
            <a:t> </a:t>
          </a:r>
        </a:p>
      </dsp:txBody>
      <dsp:txXfrm>
        <a:off x="3604001" y="2768977"/>
        <a:ext cx="1306761" cy="1306761"/>
      </dsp:txXfrm>
    </dsp:sp>
    <dsp:sp modelId="{86C1CAE7-7606-45F8-BE26-A50708B39DA1}">
      <dsp:nvSpPr>
        <dsp:cNvPr id="0" name=""/>
        <dsp:cNvSpPr/>
      </dsp:nvSpPr>
      <dsp:spPr>
        <a:xfrm rot="5283082">
          <a:off x="7029712" y="584198"/>
          <a:ext cx="647254" cy="343711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832B5F-EB85-4A81-9920-996D480103CE}">
      <dsp:nvSpPr>
        <dsp:cNvPr id="0" name=""/>
        <dsp:cNvSpPr/>
      </dsp:nvSpPr>
      <dsp:spPr>
        <a:xfrm>
          <a:off x="3389362" y="0"/>
          <a:ext cx="1848039" cy="1848039"/>
        </a:xfrm>
        <a:prstGeom prst="ellipse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u="none" kern="1200" dirty="0">
              <a:latin typeface="Flanders Art Sans" panose="00000500000000000000" pitchFamily="50" charset="0"/>
            </a:rPr>
            <a:t>STAP 2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LB keurt plan goed</a:t>
          </a:r>
        </a:p>
      </dsp:txBody>
      <dsp:txXfrm>
        <a:off x="3660001" y="270639"/>
        <a:ext cx="1306761" cy="1306761"/>
      </dsp:txXfrm>
    </dsp:sp>
    <dsp:sp modelId="{EDB95DE5-F7C8-40AA-8DB5-EB20BB43FB9F}">
      <dsp:nvSpPr>
        <dsp:cNvPr id="0" name=""/>
        <dsp:cNvSpPr/>
      </dsp:nvSpPr>
      <dsp:spPr>
        <a:xfrm rot="5326073">
          <a:off x="5376168" y="719839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18479-B933-4B40-9D5C-E7413573B313}">
      <dsp:nvSpPr>
        <dsp:cNvPr id="0" name=""/>
        <dsp:cNvSpPr/>
      </dsp:nvSpPr>
      <dsp:spPr>
        <a:xfrm>
          <a:off x="6107310" y="1785"/>
          <a:ext cx="1848039" cy="1848039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u="none" kern="1200" dirty="0">
              <a:latin typeface="Flanders Art Sans" panose="00000500000000000000" pitchFamily="50" charset="0"/>
            </a:rPr>
            <a:t>STAP 3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400" kern="1200" dirty="0">
              <a:latin typeface="Flanders Art Sans" panose="00000500000000000000" pitchFamily="50" charset="0"/>
            </a:rPr>
            <a:t>Deelnemer voert acties uit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400" kern="1200" dirty="0">
              <a:latin typeface="Flanders Art Sans" panose="00000500000000000000" pitchFamily="50" charset="0"/>
            </a:rPr>
            <a:t>LB volgt op</a:t>
          </a:r>
          <a:endParaRPr lang="nl-BE" sz="1400" b="1" u="none" kern="1200" dirty="0">
            <a:latin typeface="Flanders Art Sans" panose="00000500000000000000" pitchFamily="50" charset="0"/>
          </a:endParaRPr>
        </a:p>
      </dsp:txBody>
      <dsp:txXfrm>
        <a:off x="6377949" y="272424"/>
        <a:ext cx="1306761" cy="1306761"/>
      </dsp:txXfrm>
    </dsp:sp>
    <dsp:sp modelId="{506CBCD2-CC96-410B-9A1A-62E61AE42506}">
      <dsp:nvSpPr>
        <dsp:cNvPr id="0" name=""/>
        <dsp:cNvSpPr/>
      </dsp:nvSpPr>
      <dsp:spPr>
        <a:xfrm rot="16200000">
          <a:off x="5320729" y="3203458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9ABFAD-8B3C-4043-B7EF-6348C049C946}">
      <dsp:nvSpPr>
        <dsp:cNvPr id="0" name=""/>
        <dsp:cNvSpPr/>
      </dsp:nvSpPr>
      <dsp:spPr>
        <a:xfrm>
          <a:off x="6107310" y="2498338"/>
          <a:ext cx="1848039" cy="184803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6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LB kent beloning toe</a:t>
          </a:r>
        </a:p>
      </dsp:txBody>
      <dsp:txXfrm>
        <a:off x="6377949" y="2768977"/>
        <a:ext cx="1306761" cy="1306761"/>
      </dsp:txXfrm>
    </dsp:sp>
    <dsp:sp modelId="{3340B0CA-4EC1-4EF3-B68B-4C01C8185C9C}">
      <dsp:nvSpPr>
        <dsp:cNvPr id="0" name=""/>
        <dsp:cNvSpPr/>
      </dsp:nvSpPr>
      <dsp:spPr>
        <a:xfrm rot="16200000">
          <a:off x="8048429" y="3222793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1153DB-C829-4B51-A6F8-A076D61F774B}">
      <dsp:nvSpPr>
        <dsp:cNvPr id="0" name=""/>
        <dsp:cNvSpPr/>
      </dsp:nvSpPr>
      <dsp:spPr>
        <a:xfrm>
          <a:off x="8769307" y="2498338"/>
          <a:ext cx="1848039" cy="1848039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5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LB keurt rapportering</a:t>
          </a:r>
        </a:p>
      </dsp:txBody>
      <dsp:txXfrm>
        <a:off x="9039946" y="2768977"/>
        <a:ext cx="1306761" cy="1306761"/>
      </dsp:txXfrm>
    </dsp:sp>
    <dsp:sp modelId="{0E7662C7-5E62-444B-80BC-BEB0C7737B4D}">
      <dsp:nvSpPr>
        <dsp:cNvPr id="0" name=""/>
        <dsp:cNvSpPr/>
      </dsp:nvSpPr>
      <dsp:spPr>
        <a:xfrm rot="10799763">
          <a:off x="9381503" y="2029639"/>
          <a:ext cx="647254" cy="343711"/>
        </a:xfrm>
        <a:prstGeom prst="triangle">
          <a:avLst/>
        </a:prstGeom>
        <a:solidFill>
          <a:srgbClr val="00A9E0">
            <a:alpha val="50196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685A6-041F-4672-B330-903D9280C107}">
      <dsp:nvSpPr>
        <dsp:cNvPr id="0" name=""/>
        <dsp:cNvSpPr/>
      </dsp:nvSpPr>
      <dsp:spPr>
        <a:xfrm>
          <a:off x="8760683" y="0"/>
          <a:ext cx="1849298" cy="1849298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400" b="1" kern="1200" dirty="0">
              <a:latin typeface="Flanders Art Sans" panose="00000500000000000000" pitchFamily="50" charset="0"/>
            </a:rPr>
            <a:t>STAP 4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600" kern="1200" dirty="0">
              <a:latin typeface="Flanders Art Sans" panose="00000500000000000000" pitchFamily="50" charset="0"/>
            </a:rPr>
            <a:t>Deelnemer rapporteert</a:t>
          </a:r>
        </a:p>
      </dsp:txBody>
      <dsp:txXfrm>
        <a:off x="9031506" y="270823"/>
        <a:ext cx="1307652" cy="13076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BDF2E-B4CC-43A2-A72C-99438885D464}">
      <dsp:nvSpPr>
        <dsp:cNvPr id="0" name=""/>
        <dsp:cNvSpPr/>
      </dsp:nvSpPr>
      <dsp:spPr>
        <a:xfrm>
          <a:off x="5236" y="1145310"/>
          <a:ext cx="3048172" cy="1207905"/>
        </a:xfrm>
        <a:prstGeom prst="chevron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16 aug ‘24: start inschrijvingen</a:t>
          </a:r>
          <a:endParaRPr lang="nl-BE" sz="2000" kern="1200" dirty="0"/>
        </a:p>
      </dsp:txBody>
      <dsp:txXfrm>
        <a:off x="609189" y="1145310"/>
        <a:ext cx="1840267" cy="1207905"/>
      </dsp:txXfrm>
    </dsp:sp>
    <dsp:sp modelId="{B56FCB57-8862-40FD-95E3-F5DEA71F983F}">
      <dsp:nvSpPr>
        <dsp:cNvPr id="0" name=""/>
        <dsp:cNvSpPr/>
      </dsp:nvSpPr>
      <dsp:spPr>
        <a:xfrm>
          <a:off x="2748592" y="1146847"/>
          <a:ext cx="3048172" cy="1207905"/>
        </a:xfrm>
        <a:prstGeom prst="chevron">
          <a:avLst/>
        </a:prstGeom>
        <a:solidFill>
          <a:srgbClr val="008A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31 okt ‘24: deadline inschrijvingen</a:t>
          </a:r>
          <a:endParaRPr lang="nl-BE" sz="2000" kern="1200" dirty="0"/>
        </a:p>
      </dsp:txBody>
      <dsp:txXfrm>
        <a:off x="3352545" y="1146847"/>
        <a:ext cx="1840267" cy="1207905"/>
      </dsp:txXfrm>
    </dsp:sp>
    <dsp:sp modelId="{6191661E-163E-4674-9BB7-68EA77498D02}">
      <dsp:nvSpPr>
        <dsp:cNvPr id="0" name=""/>
        <dsp:cNvSpPr/>
      </dsp:nvSpPr>
      <dsp:spPr>
        <a:xfrm>
          <a:off x="5491947" y="1145310"/>
          <a:ext cx="3048172" cy="1207905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000" kern="1200" dirty="0"/>
            <a:t>15 jan ‘25: tussentijdse deadline rapportering</a:t>
          </a:r>
        </a:p>
      </dsp:txBody>
      <dsp:txXfrm>
        <a:off x="6095900" y="1145310"/>
        <a:ext cx="1840267" cy="1207905"/>
      </dsp:txXfrm>
    </dsp:sp>
    <dsp:sp modelId="{3EC6FD1F-705A-451A-ADF5-0AEF7FFA5CD8}">
      <dsp:nvSpPr>
        <dsp:cNvPr id="0" name=""/>
        <dsp:cNvSpPr/>
      </dsp:nvSpPr>
      <dsp:spPr>
        <a:xfrm>
          <a:off x="8235303" y="1146847"/>
          <a:ext cx="3048172" cy="1207905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2000" kern="1200" dirty="0"/>
            <a:t>7 juli ‘25: finale deadline rapportering</a:t>
          </a:r>
        </a:p>
      </dsp:txBody>
      <dsp:txXfrm>
        <a:off x="8839256" y="1146847"/>
        <a:ext cx="1840267" cy="1207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87B7B-E0DE-4DFC-B17B-45B2AD11B7A3}" type="datetimeFigureOut">
              <a:rPr lang="nl-BE" smtClean="0"/>
              <a:t>29/08/2024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4DCEE-1194-4144-95B0-70E6261D965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4055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Uitzondering scholen: aparte speelplaatsen, andere buurt, andere leerkrachten</a:t>
            </a:r>
          </a:p>
          <a:p>
            <a:r>
              <a:rPr lang="nl-BE" dirty="0"/>
              <a:t>Geen kampenorganisaties (structuur), geen volwassenverenigingen (doelgroep), geen jeugdafdeling van een sportvereniging (educatief project)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9C671-90FC-4E7A-8BF5-C72008C1BF91}" type="slidenum">
              <a:rPr lang="en-BE" smtClean="0"/>
              <a:t>7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13152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9C671-90FC-4E7A-8BF5-C72008C1BF91}" type="slidenum">
              <a:rPr lang="en-BE" smtClean="0"/>
              <a:t>8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54681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897002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E95719-9B54-5EDE-D090-C91F5107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956C53-BFFE-013B-DFAB-DA2A08482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34AE7B-2A0D-CA44-E276-B18B4ABB6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29/08/2024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FF0E8D5-6B54-1AAB-553E-7253F5806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96A8DD-A754-FCC8-6B28-5523C1908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0432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DF7CA-4EEB-C32F-B6C7-3D40244F6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EF42A0A-A743-C5C3-B3E2-710FBB0C6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01FC06-6EAE-19DB-6F4A-9DDCF550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C412-9C88-43BB-8F57-0AC83E337FC4}" type="datetimeFigureOut">
              <a:rPr lang="nl-BE" smtClean="0"/>
              <a:t>29/08/2024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2BC2EDC-EE0A-E80B-2972-7CA7C19E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BBF824-1BB7-BD50-CAD3-27CCC4156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3970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4DDB63-9B5F-4291-A945-031067CE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nl-NL" dirty="0"/>
              <a:t>Klik om stijl te bewerken</a:t>
            </a:r>
            <a:endParaRPr lang="en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E568CE-A95A-4218-AAF6-186971B1E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375" y="1825625"/>
            <a:ext cx="11289130" cy="435133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0" tIns="144000" rIns="180000" bIns="14400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F23916-93CC-4EDD-B516-D21332996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33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924F7-9173-433E-A13E-F7F6E55F6F6E}" type="datetimeFigureOut">
              <a:rPr lang="en-BE" smtClean="0"/>
              <a:t>08/29/2024</a:t>
            </a:fld>
            <a:endParaRPr lang="en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568F0B-B0D0-4E23-9155-48B7983CF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136496-B84B-4227-97F1-5047154B7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930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02488-2556-4731-A59E-F7B1EBBEE90B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56199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6F918CB-40D0-4EE0-773D-581A65AA7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DCF3EA-A8C9-BE26-1A60-F9C98BC789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5F3B8A-C413-FCF8-5D8D-8C4275EEBC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C412-9C88-43BB-8F57-0AC83E337FC4}" type="datetimeFigureOut">
              <a:rPr lang="nl-BE" smtClean="0"/>
              <a:t>29/08/2024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CE6164-2C8E-0B1F-7922-B3CD6FBB8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8E43625-E90D-1E2D-95FA-6C8BDBEA4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CCD9B-9B49-4D5C-B9ED-36C79F06503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7529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87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ekst, schermopname, tekenfilm&#10;&#10;Automatisch gegenereerde beschrijving">
            <a:extLst>
              <a:ext uri="{FF2B5EF4-FFF2-40B4-BE49-F238E27FC236}">
                <a16:creationId xmlns:a16="http://schemas.microsoft.com/office/drawing/2014/main" id="{3000F5E7-D5C7-482B-688D-75385425A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" r="12773"/>
          <a:stretch/>
        </p:blipFill>
        <p:spPr>
          <a:xfrm>
            <a:off x="228600" y="1023937"/>
            <a:ext cx="10858500" cy="4810125"/>
          </a:xfrm>
          <a:prstGeom prst="rect">
            <a:avLst/>
          </a:prstGeom>
        </p:spPr>
      </p:pic>
      <p:pic>
        <p:nvPicPr>
          <p:cNvPr id="7" name="Afbeelding 6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EBBE4C81-66D8-B83B-FE0F-1D9065F32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51390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3B6F4429-88FF-F13A-3F92-34D22DC7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5" r="20751" b="22092"/>
          <a:stretch/>
        </p:blipFill>
        <p:spPr>
          <a:xfrm>
            <a:off x="7258049" y="0"/>
            <a:ext cx="4896630" cy="6771721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7258049" y="33527"/>
            <a:ext cx="4896630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8306580" cy="677172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705506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7055063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ACTIEPUNTEN</a:t>
            </a:r>
            <a:endParaRPr lang="nl-BE" sz="3600" b="1" dirty="0">
              <a:solidFill>
                <a:schemeClr val="bg1"/>
              </a:solidFill>
              <a:latin typeface="Flanders Art Sans" panose="00000500000000000000" pitchFamily="50" charset="0"/>
            </a:endParaRPr>
          </a:p>
        </p:txBody>
      </p:sp>
      <p:sp>
        <p:nvSpPr>
          <p:cNvPr id="13" name="Tijdelijke aanduiding voor inhoud 3">
            <a:extLst>
              <a:ext uri="{FF2B5EF4-FFF2-40B4-BE49-F238E27FC236}">
                <a16:creationId xmlns:a16="http://schemas.microsoft.com/office/drawing/2014/main" id="{AE0CA01B-D308-BCE4-81DF-F085C49541D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2960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Er zijn twee lijsten met actiepunten:</a:t>
            </a:r>
          </a:p>
          <a:p>
            <a:pPr lvl="1"/>
            <a:r>
              <a:rPr lang="nl-BE" dirty="0"/>
              <a:t>Lijst voor scholen van 21 actiepunten</a:t>
            </a:r>
          </a:p>
          <a:p>
            <a:pPr lvl="1"/>
            <a:r>
              <a:rPr lang="nl-BE" dirty="0"/>
              <a:t>Lijst voor jeugdverenigingen van 19 actiepunten</a:t>
            </a:r>
          </a:p>
          <a:p>
            <a:r>
              <a:rPr lang="nl-BE" dirty="0"/>
              <a:t>Types actiepunten:</a:t>
            </a:r>
          </a:p>
          <a:p>
            <a:pPr lvl="1"/>
            <a:r>
              <a:rPr lang="nl-BE" dirty="0"/>
              <a:t>Verplicht</a:t>
            </a:r>
          </a:p>
          <a:p>
            <a:pPr lvl="1"/>
            <a:r>
              <a:rPr lang="nl-BE" dirty="0"/>
              <a:t>Verplicht éénmalig</a:t>
            </a:r>
          </a:p>
          <a:p>
            <a:pPr lvl="1"/>
            <a:r>
              <a:rPr lang="nl-BE" dirty="0"/>
              <a:t>Keuze</a:t>
            </a:r>
          </a:p>
          <a:p>
            <a:pPr lvl="1"/>
            <a:r>
              <a:rPr lang="nl-BE" dirty="0"/>
              <a:t>Keuze éénmalig</a:t>
            </a:r>
          </a:p>
        </p:txBody>
      </p:sp>
    </p:spTree>
    <p:extLst>
      <p:ext uri="{BB962C8B-B14F-4D97-AF65-F5344CB8AC3E}">
        <p14:creationId xmlns:p14="http://schemas.microsoft.com/office/powerpoint/2010/main" val="288901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VERPLICHTE PUNTEN VOOR SCHOLEN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Voor alle scholen zijn de verplichte punten:</a:t>
            </a:r>
          </a:p>
          <a:p>
            <a:pPr lvl="1"/>
            <a:r>
              <a:rPr lang="nl-BE" dirty="0"/>
              <a:t>Engagementsverklaring</a:t>
            </a:r>
          </a:p>
          <a:p>
            <a:pPr lvl="1"/>
            <a:r>
              <a:rPr lang="nl-BE" dirty="0"/>
              <a:t>Afsprakenkader leerkrachten</a:t>
            </a:r>
          </a:p>
          <a:p>
            <a:pPr lvl="1"/>
            <a:r>
              <a:rPr lang="nl-BE" dirty="0"/>
              <a:t>Opruimen in schoolomgeving</a:t>
            </a:r>
          </a:p>
          <a:p>
            <a:pPr lvl="1"/>
            <a:r>
              <a:rPr lang="nl-BE" dirty="0"/>
              <a:t>Themalessen</a:t>
            </a:r>
          </a:p>
          <a:p>
            <a:r>
              <a:rPr lang="nl-BE" dirty="0"/>
              <a:t>Voor nieuwe scholen is eveneens verplicht (verplicht éénmalig):</a:t>
            </a:r>
          </a:p>
          <a:p>
            <a:pPr lvl="1"/>
            <a:r>
              <a:rPr lang="nl-BE" dirty="0"/>
              <a:t>Polis</a:t>
            </a:r>
          </a:p>
          <a:p>
            <a:pPr lvl="1"/>
            <a:r>
              <a:rPr lang="nl-BE" dirty="0"/>
              <a:t>Opruimen binnen de school</a:t>
            </a:r>
          </a:p>
          <a:p>
            <a:pPr lvl="1"/>
            <a:r>
              <a:rPr lang="nl-BE" dirty="0"/>
              <a:t>Herbruikbaar materiaal</a:t>
            </a:r>
          </a:p>
        </p:txBody>
      </p:sp>
    </p:spTree>
    <p:extLst>
      <p:ext uri="{BB962C8B-B14F-4D97-AF65-F5344CB8AC3E}">
        <p14:creationId xmlns:p14="http://schemas.microsoft.com/office/powerpoint/2010/main" val="34263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VERPLICHTE PUNTEN VOOR VERENIGINGEN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Voor alle jeugdverenigingen zijn de verplichte punten:</a:t>
            </a:r>
          </a:p>
          <a:p>
            <a:pPr lvl="1"/>
            <a:r>
              <a:rPr lang="nl-BE" dirty="0"/>
              <a:t>Engagementsverklaring</a:t>
            </a:r>
          </a:p>
          <a:p>
            <a:pPr lvl="1"/>
            <a:r>
              <a:rPr lang="nl-BE" dirty="0"/>
              <a:t>Opruimen binnen de vereniging</a:t>
            </a:r>
          </a:p>
          <a:p>
            <a:pPr lvl="1"/>
            <a:r>
              <a:rPr lang="nl-BE" dirty="0"/>
              <a:t>Opruimen in de omgeving</a:t>
            </a:r>
          </a:p>
          <a:p>
            <a:pPr lvl="1"/>
            <a:r>
              <a:rPr lang="nl-BE" dirty="0"/>
              <a:t>Themaspelen</a:t>
            </a:r>
          </a:p>
          <a:p>
            <a:r>
              <a:rPr lang="nl-BE" dirty="0"/>
              <a:t>Voor nieuwe verenigingen is eveneens verplicht (verplicht éénmalig):</a:t>
            </a:r>
          </a:p>
          <a:p>
            <a:pPr lvl="1"/>
            <a:r>
              <a:rPr lang="nl-BE" dirty="0"/>
              <a:t>Polis</a:t>
            </a:r>
          </a:p>
          <a:p>
            <a:pPr lvl="1"/>
            <a:r>
              <a:rPr lang="nl-BE" dirty="0"/>
              <a:t>Herbruikbaar materiaal</a:t>
            </a:r>
          </a:p>
        </p:txBody>
      </p:sp>
    </p:spTree>
    <p:extLst>
      <p:ext uri="{BB962C8B-B14F-4D97-AF65-F5344CB8AC3E}">
        <p14:creationId xmlns:p14="http://schemas.microsoft.com/office/powerpoint/2010/main" val="94050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id="{541D466C-BB4C-D72E-8F3D-B0181AA4F70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24289" t="25518" r="25296" b="7495"/>
          <a:stretch/>
        </p:blipFill>
        <p:spPr bwMode="auto">
          <a:xfrm>
            <a:off x="2670783" y="1145309"/>
            <a:ext cx="6845672" cy="54472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 VOORBEELD</a:t>
            </a:r>
          </a:p>
        </p:txBody>
      </p:sp>
    </p:spTree>
    <p:extLst>
      <p:ext uri="{BB962C8B-B14F-4D97-AF65-F5344CB8AC3E}">
        <p14:creationId xmlns:p14="http://schemas.microsoft.com/office/powerpoint/2010/main" val="145143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4" b="7864"/>
          <a:stretch/>
        </p:blipFill>
        <p:spPr>
          <a:xfrm>
            <a:off x="0" y="0"/>
            <a:ext cx="12139613" cy="6820242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RAPPORTERING EN BELONING</a:t>
            </a:r>
          </a:p>
        </p:txBody>
      </p:sp>
    </p:spTree>
    <p:extLst>
      <p:ext uri="{BB962C8B-B14F-4D97-AF65-F5344CB8AC3E}">
        <p14:creationId xmlns:p14="http://schemas.microsoft.com/office/powerpoint/2010/main" val="245457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3B6F4429-88FF-F13A-3F92-34D22DC7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" r="4526" b="618"/>
          <a:stretch/>
        </p:blipFill>
        <p:spPr>
          <a:xfrm>
            <a:off x="7324274" y="55055"/>
            <a:ext cx="4830405" cy="6760955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7258049" y="33527"/>
            <a:ext cx="4896630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8306580" cy="677172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705506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7055063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RAPPORTERING</a:t>
            </a:r>
            <a:endParaRPr lang="nl-BE" sz="3600" b="1" dirty="0">
              <a:solidFill>
                <a:schemeClr val="bg1"/>
              </a:solidFill>
              <a:latin typeface="Flanders Art Sans" panose="00000500000000000000" pitchFamily="50" charset="0"/>
            </a:endParaRPr>
          </a:p>
        </p:txBody>
      </p:sp>
      <p:sp>
        <p:nvSpPr>
          <p:cNvPr id="13" name="Tijdelijke aanduiding voor inhoud 3">
            <a:extLst>
              <a:ext uri="{FF2B5EF4-FFF2-40B4-BE49-F238E27FC236}">
                <a16:creationId xmlns:a16="http://schemas.microsoft.com/office/drawing/2014/main" id="{AE0CA01B-D308-BCE4-81DF-F085C49541D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2960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Rapportering per actiepunt: uitleg, foto, document = bewijs van uitvoering</a:t>
            </a:r>
          </a:p>
          <a:p>
            <a:r>
              <a:rPr lang="nl-BE" dirty="0"/>
              <a:t>Via de online module</a:t>
            </a:r>
          </a:p>
          <a:p>
            <a:r>
              <a:rPr lang="nl-BE" dirty="0"/>
              <a:t>Vanaf de goedkeuring van het actieplan </a:t>
            </a:r>
          </a:p>
          <a:p>
            <a:r>
              <a:rPr lang="nl-BE" dirty="0">
                <a:solidFill>
                  <a:schemeClr val="accent4"/>
                </a:solidFill>
              </a:rPr>
              <a:t>NIEUW:</a:t>
            </a:r>
            <a:r>
              <a:rPr lang="nl-BE" dirty="0"/>
              <a:t> Tussentijdse deadline: 15 januari 2025</a:t>
            </a:r>
          </a:p>
          <a:p>
            <a:r>
              <a:rPr lang="nl-BE" dirty="0"/>
              <a:t>Finale deadline: 7 juli 2025</a:t>
            </a:r>
          </a:p>
        </p:txBody>
      </p:sp>
    </p:spTree>
    <p:extLst>
      <p:ext uri="{BB962C8B-B14F-4D97-AF65-F5344CB8AC3E}">
        <p14:creationId xmlns:p14="http://schemas.microsoft.com/office/powerpoint/2010/main" val="266160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NIEUW: TUSSENTIJDSE DEADLINE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Tussentijdse deadline: 15 januari 2025</a:t>
            </a:r>
          </a:p>
          <a:p>
            <a:r>
              <a:rPr lang="nl-BE" dirty="0"/>
              <a:t>Op de verplichte punten moet minstens één keer gerapporteerd zijn vóór 16 januari 2025</a:t>
            </a:r>
          </a:p>
          <a:p>
            <a:r>
              <a:rPr lang="nl-BE" dirty="0"/>
              <a:t>Is er op een verplicht punt niet tijdig gerapporteerd, dan halveert de beloning voor dat punt</a:t>
            </a:r>
          </a:p>
          <a:p>
            <a:r>
              <a:rPr lang="nl-BE" dirty="0"/>
              <a:t>Je kan/moet blijven rapporteren tot aan de finale deadline. Pas na de finale deadline wordt de beloning al dan niet toegekend.</a:t>
            </a:r>
          </a:p>
        </p:txBody>
      </p:sp>
    </p:spTree>
    <p:extLst>
      <p:ext uri="{BB962C8B-B14F-4D97-AF65-F5344CB8AC3E}">
        <p14:creationId xmlns:p14="http://schemas.microsoft.com/office/powerpoint/2010/main" val="138039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3B6F4429-88FF-F13A-3F92-34D22DC77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9" r="14882" b="16760"/>
          <a:stretch/>
        </p:blipFill>
        <p:spPr>
          <a:xfrm>
            <a:off x="7258049" y="41990"/>
            <a:ext cx="4896630" cy="6729731"/>
          </a:xfrm>
        </p:spPr>
      </p:pic>
      <p:sp>
        <p:nvSpPr>
          <p:cNvPr id="7" name="Rechthoek 9">
            <a:extLst>
              <a:ext uri="{FF2B5EF4-FFF2-40B4-BE49-F238E27FC236}">
                <a16:creationId xmlns:a16="http://schemas.microsoft.com/office/drawing/2014/main" id="{25EBABE7-130C-A3C4-147B-EB1C28A98010}"/>
              </a:ext>
            </a:extLst>
          </p:cNvPr>
          <p:cNvSpPr/>
          <p:nvPr/>
        </p:nvSpPr>
        <p:spPr>
          <a:xfrm rot="10800000">
            <a:off x="7258049" y="33527"/>
            <a:ext cx="4896630" cy="6782483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3267 h 6852563"/>
              <a:gd name="connsiteX1" fmla="*/ 6213210 w 8221449"/>
              <a:gd name="connsiteY1" fmla="*/ 0 h 6852563"/>
              <a:gd name="connsiteX2" fmla="*/ 8221449 w 8221449"/>
              <a:gd name="connsiteY2" fmla="*/ 6851765 h 6852563"/>
              <a:gd name="connsiteX3" fmla="*/ 0 w 8221449"/>
              <a:gd name="connsiteY3" fmla="*/ 6852563 h 6852563"/>
              <a:gd name="connsiteX4" fmla="*/ 1621 w 8221449"/>
              <a:gd name="connsiteY4" fmla="*/ 3267 h 6852563"/>
              <a:gd name="connsiteX0" fmla="*/ 1621 w 8221449"/>
              <a:gd name="connsiteY0" fmla="*/ 0 h 6849296"/>
              <a:gd name="connsiteX1" fmla="*/ 6213210 w 8221449"/>
              <a:gd name="connsiteY1" fmla="*/ 34463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9 h 6861995"/>
              <a:gd name="connsiteX1" fmla="*/ 6204257 w 8221449"/>
              <a:gd name="connsiteY1" fmla="*/ 0 h 6861995"/>
              <a:gd name="connsiteX2" fmla="*/ 8221449 w 8221449"/>
              <a:gd name="connsiteY2" fmla="*/ 6861197 h 6861995"/>
              <a:gd name="connsiteX3" fmla="*/ 0 w 8221449"/>
              <a:gd name="connsiteY3" fmla="*/ 6861995 h 6861995"/>
              <a:gd name="connsiteX4" fmla="*/ 1621 w 8221449"/>
              <a:gd name="connsiteY4" fmla="*/ 12699 h 6861995"/>
              <a:gd name="connsiteX0" fmla="*/ 1621 w 8221449"/>
              <a:gd name="connsiteY0" fmla="*/ 0 h 6849296"/>
              <a:gd name="connsiteX1" fmla="*/ 6195305 w 8221449"/>
              <a:gd name="connsiteY1" fmla="*/ 616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12698 h 6861994"/>
              <a:gd name="connsiteX1" fmla="*/ 6204258 w 8221449"/>
              <a:gd name="connsiteY1" fmla="*/ 0 h 6861994"/>
              <a:gd name="connsiteX2" fmla="*/ 8221449 w 8221449"/>
              <a:gd name="connsiteY2" fmla="*/ 6861196 h 6861994"/>
              <a:gd name="connsiteX3" fmla="*/ 0 w 8221449"/>
              <a:gd name="connsiteY3" fmla="*/ 6861994 h 6861994"/>
              <a:gd name="connsiteX4" fmla="*/ 1621 w 8221449"/>
              <a:gd name="connsiteY4" fmla="*/ 12698 h 6861994"/>
              <a:gd name="connsiteX0" fmla="*/ 1621 w 8221449"/>
              <a:gd name="connsiteY0" fmla="*/ 0 h 6849296"/>
              <a:gd name="connsiteX1" fmla="*/ 6204258 w 8221449"/>
              <a:gd name="connsiteY1" fmla="*/ 1559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6069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6210288 w 8221449"/>
              <a:gd name="connsiteY1" fmla="*/ 9246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198853"/>
              <a:gd name="connsiteY0" fmla="*/ 0 h 6856400"/>
              <a:gd name="connsiteX1" fmla="*/ 6210288 w 8198853"/>
              <a:gd name="connsiteY1" fmla="*/ 9246 h 6856400"/>
              <a:gd name="connsiteX2" fmla="*/ 8198853 w 8198853"/>
              <a:gd name="connsiteY2" fmla="*/ 6856400 h 6856400"/>
              <a:gd name="connsiteX3" fmla="*/ 0 w 8198853"/>
              <a:gd name="connsiteY3" fmla="*/ 6849296 h 6856400"/>
              <a:gd name="connsiteX4" fmla="*/ 1621 w 8198853"/>
              <a:gd name="connsiteY4" fmla="*/ 0 h 68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853" h="6856400">
                <a:moveTo>
                  <a:pt x="1621" y="0"/>
                </a:moveTo>
                <a:lnTo>
                  <a:pt x="6210288" y="9246"/>
                </a:lnTo>
                <a:lnTo>
                  <a:pt x="8198853" y="6856400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7" name="Rechthoek 9">
            <a:extLst>
              <a:ext uri="{FF2B5EF4-FFF2-40B4-BE49-F238E27FC236}">
                <a16:creationId xmlns:a16="http://schemas.microsoft.com/office/drawing/2014/main" id="{17BEB064-62A8-749F-44AA-BA7D20E8D923}"/>
              </a:ext>
            </a:extLst>
          </p:cNvPr>
          <p:cNvSpPr/>
          <p:nvPr/>
        </p:nvSpPr>
        <p:spPr>
          <a:xfrm>
            <a:off x="37320" y="31224"/>
            <a:ext cx="8306580" cy="6771721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621 w 8221449"/>
              <a:gd name="connsiteY0" fmla="*/ 31564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621 w 8221449"/>
              <a:gd name="connsiteY4" fmla="*/ 31564 h 6880860"/>
              <a:gd name="connsiteX0" fmla="*/ 1621 w 8221449"/>
              <a:gd name="connsiteY0" fmla="*/ 12700 h 6861996"/>
              <a:gd name="connsiteX1" fmla="*/ 5147192 w 8221449"/>
              <a:gd name="connsiteY1" fmla="*/ 0 h 6861996"/>
              <a:gd name="connsiteX2" fmla="*/ 8221449 w 8221449"/>
              <a:gd name="connsiteY2" fmla="*/ 6861198 h 6861996"/>
              <a:gd name="connsiteX3" fmla="*/ 0 w 8221449"/>
              <a:gd name="connsiteY3" fmla="*/ 6861996 h 6861996"/>
              <a:gd name="connsiteX4" fmla="*/ 1621 w 8221449"/>
              <a:gd name="connsiteY4" fmla="*/ 12700 h 6861996"/>
              <a:gd name="connsiteX0" fmla="*/ 1621 w 8221449"/>
              <a:gd name="connsiteY0" fmla="*/ 3268 h 6852564"/>
              <a:gd name="connsiteX1" fmla="*/ 5160946 w 8221449"/>
              <a:gd name="connsiteY1" fmla="*/ 0 h 6852564"/>
              <a:gd name="connsiteX2" fmla="*/ 8221449 w 8221449"/>
              <a:gd name="connsiteY2" fmla="*/ 6851766 h 6852564"/>
              <a:gd name="connsiteX3" fmla="*/ 0 w 8221449"/>
              <a:gd name="connsiteY3" fmla="*/ 6852564 h 6852564"/>
              <a:gd name="connsiteX4" fmla="*/ 1621 w 8221449"/>
              <a:gd name="connsiteY4" fmla="*/ 3268 h 6852564"/>
              <a:gd name="connsiteX0" fmla="*/ 1621 w 8221449"/>
              <a:gd name="connsiteY0" fmla="*/ 0 h 6849296"/>
              <a:gd name="connsiteX1" fmla="*/ 5174701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  <a:gd name="connsiteX0" fmla="*/ 1621 w 8221449"/>
              <a:gd name="connsiteY0" fmla="*/ 0 h 6849296"/>
              <a:gd name="connsiteX1" fmla="*/ 7055063 w 8221449"/>
              <a:gd name="connsiteY1" fmla="*/ 6165 h 6849296"/>
              <a:gd name="connsiteX2" fmla="*/ 8221449 w 8221449"/>
              <a:gd name="connsiteY2" fmla="*/ 6848498 h 6849296"/>
              <a:gd name="connsiteX3" fmla="*/ 0 w 8221449"/>
              <a:gd name="connsiteY3" fmla="*/ 6849296 h 6849296"/>
              <a:gd name="connsiteX4" fmla="*/ 1621 w 8221449"/>
              <a:gd name="connsiteY4" fmla="*/ 0 h 684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49296">
                <a:moveTo>
                  <a:pt x="1621" y="0"/>
                </a:moveTo>
                <a:lnTo>
                  <a:pt x="7055063" y="6165"/>
                </a:lnTo>
                <a:lnTo>
                  <a:pt x="8221449" y="6848498"/>
                </a:lnTo>
                <a:lnTo>
                  <a:pt x="0" y="6849296"/>
                </a:lnTo>
                <a:cubicBezTo>
                  <a:pt x="540" y="4566197"/>
                  <a:pt x="1081" y="2283099"/>
                  <a:pt x="1621" y="0"/>
                </a:cubicBezTo>
                <a:close/>
              </a:path>
            </a:pathLst>
          </a:cu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BEOORDELING VAN ACTIEPUNTEN</a:t>
            </a:r>
            <a:endParaRPr lang="nl-BE" sz="3600" b="1" dirty="0">
              <a:solidFill>
                <a:schemeClr val="bg1"/>
              </a:solidFill>
              <a:latin typeface="Flanders Art Sans" panose="00000500000000000000" pitchFamily="50" charset="0"/>
            </a:endParaRPr>
          </a:p>
        </p:txBody>
      </p:sp>
      <p:sp>
        <p:nvSpPr>
          <p:cNvPr id="13" name="Tijdelijke aanduiding voor inhoud 3">
            <a:extLst>
              <a:ext uri="{FF2B5EF4-FFF2-40B4-BE49-F238E27FC236}">
                <a16:creationId xmlns:a16="http://schemas.microsoft.com/office/drawing/2014/main" id="{AE0CA01B-D308-BCE4-81DF-F085C49541D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629602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Door lokaal bestuur</a:t>
            </a:r>
          </a:p>
          <a:p>
            <a:r>
              <a:rPr lang="nl-BE" dirty="0"/>
              <a:t>Vanaf rapportering</a:t>
            </a:r>
          </a:p>
          <a:p>
            <a:r>
              <a:rPr lang="nl-BE" dirty="0"/>
              <a:t>Via de online module</a:t>
            </a:r>
          </a:p>
          <a:p>
            <a:r>
              <a:rPr lang="nl-BE" dirty="0"/>
              <a:t>Goedkeuren of feedback geven</a:t>
            </a:r>
          </a:p>
          <a:p>
            <a:pPr lvl="1"/>
            <a:r>
              <a:rPr lang="nl-BE" dirty="0"/>
              <a:t>Goedkeuring: de rapportering is voldoende</a:t>
            </a:r>
          </a:p>
          <a:p>
            <a:pPr lvl="1"/>
            <a:r>
              <a:rPr lang="nl-BE" dirty="0"/>
              <a:t>Feedback: hier is nog verdere rapportering noodzakelijk – status actiepunt is ‘aan te vullen’</a:t>
            </a:r>
          </a:p>
        </p:txBody>
      </p:sp>
    </p:spTree>
    <p:extLst>
      <p:ext uri="{BB962C8B-B14F-4D97-AF65-F5344CB8AC3E}">
        <p14:creationId xmlns:p14="http://schemas.microsoft.com/office/powerpoint/2010/main" val="375091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BELONING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Berekening volgens </a:t>
            </a:r>
            <a:r>
              <a:rPr lang="nl-BE" dirty="0">
                <a:solidFill>
                  <a:srgbClr val="000000"/>
                </a:solidFill>
              </a:rPr>
              <a:t>waarde van de gekozen actiepunten</a:t>
            </a:r>
          </a:p>
          <a:p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Minimum beloning is € 225, maximum € 900</a:t>
            </a:r>
          </a:p>
          <a:p>
            <a:r>
              <a:rPr lang="nl-BE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Wie de verplichte actiepunten niet uitvoert, krijgt niets</a:t>
            </a:r>
          </a:p>
          <a:p>
            <a:r>
              <a:rPr lang="nl-BE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Bij het niet rapporteren van verplichte punten voor de tussentijdse deadline, wordt de beloning van die punten gehalveerd</a:t>
            </a:r>
          </a:p>
          <a:p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Pro rata systeem enkel voor de vrij te kiezen actiepunten</a:t>
            </a:r>
          </a:p>
          <a:p>
            <a:r>
              <a:rPr lang="nl-B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Definitief bedrag van aangepast plan, zichtbaar na statusaanpassing ‘Beloning toegekend’</a:t>
            </a:r>
          </a:p>
        </p:txBody>
      </p:sp>
    </p:spTree>
    <p:extLst>
      <p:ext uri="{BB962C8B-B14F-4D97-AF65-F5344CB8AC3E}">
        <p14:creationId xmlns:p14="http://schemas.microsoft.com/office/powerpoint/2010/main" val="90023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63"/>
          <a:stretch/>
        </p:blipFill>
        <p:spPr>
          <a:xfrm>
            <a:off x="49160" y="29497"/>
            <a:ext cx="12091987" cy="6782486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DEADLINES EN INFORMATIE</a:t>
            </a:r>
          </a:p>
        </p:txBody>
      </p:sp>
    </p:spTree>
    <p:extLst>
      <p:ext uri="{BB962C8B-B14F-4D97-AF65-F5344CB8AC3E}">
        <p14:creationId xmlns:p14="http://schemas.microsoft.com/office/powerpoint/2010/main" val="131674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9">
            <a:extLst>
              <a:ext uri="{FF2B5EF4-FFF2-40B4-BE49-F238E27FC236}">
                <a16:creationId xmlns:a16="http://schemas.microsoft.com/office/drawing/2014/main" id="{5537CEB1-83B9-59F0-9EEE-53CE39B34B8C}"/>
              </a:ext>
            </a:extLst>
          </p:cNvPr>
          <p:cNvSpPr/>
          <p:nvPr/>
        </p:nvSpPr>
        <p:spPr>
          <a:xfrm rot="10800000">
            <a:off x="3797558" y="-6"/>
            <a:ext cx="8394438" cy="685799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80860">
                <a:moveTo>
                  <a:pt x="15240" y="12700"/>
                </a:moveTo>
                <a:lnTo>
                  <a:pt x="5133436" y="0"/>
                </a:lnTo>
                <a:lnTo>
                  <a:pt x="8221449" y="6880062"/>
                </a:lnTo>
                <a:lnTo>
                  <a:pt x="0" y="6880860"/>
                </a:lnTo>
                <a:lnTo>
                  <a:pt x="15240" y="12700"/>
                </a:lnTo>
                <a:close/>
              </a:path>
            </a:pathLst>
          </a:custGeom>
          <a:solidFill>
            <a:srgbClr val="FF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95CB0B9-B02C-46BA-8A11-9D657C1F56C4}"/>
              </a:ext>
            </a:extLst>
          </p:cNvPr>
          <p:cNvSpPr/>
          <p:nvPr/>
        </p:nvSpPr>
        <p:spPr>
          <a:xfrm>
            <a:off x="3527465" y="3428994"/>
            <a:ext cx="5262577" cy="6904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2D10F3A-4A08-59C1-D797-EBEC73A0AA3D}"/>
              </a:ext>
            </a:extLst>
          </p:cNvPr>
          <p:cNvSpPr/>
          <p:nvPr/>
        </p:nvSpPr>
        <p:spPr>
          <a:xfrm>
            <a:off x="2046513" y="1238478"/>
            <a:ext cx="8098971" cy="1093334"/>
          </a:xfrm>
          <a:prstGeom prst="rect">
            <a:avLst/>
          </a:prstGeom>
          <a:solidFill>
            <a:srgbClr val="008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n>
                <a:solidFill>
                  <a:srgbClr val="FFFFFF"/>
                </a:solidFill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52127C-ADF7-CB1B-8FD8-1A55C3A22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4430" y="1275943"/>
            <a:ext cx="8391331" cy="1093334"/>
          </a:xfrm>
        </p:spPr>
        <p:txBody>
          <a:bodyPr>
            <a:normAutofit/>
          </a:bodyPr>
          <a:lstStyle/>
          <a:p>
            <a:r>
              <a:rPr lang="nl-BE" sz="72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OPERATIE PROPER</a:t>
            </a:r>
          </a:p>
        </p:txBody>
      </p:sp>
      <p:pic>
        <p:nvPicPr>
          <p:cNvPr id="9" name="Afbeelding 8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DE2247DA-BD84-9C3E-976E-788E8A1B6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BC234292-80BD-2D4D-2147-053C8C87FEE8}"/>
              </a:ext>
            </a:extLst>
          </p:cNvPr>
          <p:cNvSpPr/>
          <p:nvPr/>
        </p:nvSpPr>
        <p:spPr>
          <a:xfrm>
            <a:off x="3529441" y="4119459"/>
            <a:ext cx="3864418" cy="6904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3DC66341-55C9-ADF2-EDE1-21DB6A1CAADC}"/>
              </a:ext>
            </a:extLst>
          </p:cNvPr>
          <p:cNvSpPr txBox="1"/>
          <p:nvPr/>
        </p:nvSpPr>
        <p:spPr>
          <a:xfrm>
            <a:off x="3537293" y="3334629"/>
            <a:ext cx="5435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>
                <a:solidFill>
                  <a:srgbClr val="008AD1"/>
                </a:solidFill>
                <a:latin typeface="Flanders Art Sans" panose="00000500000000000000" pitchFamily="50" charset="0"/>
              </a:rPr>
              <a:t>INFOSESSIE VOOR DEELNEMERS</a:t>
            </a:r>
          </a:p>
        </p:txBody>
      </p:sp>
      <p:pic>
        <p:nvPicPr>
          <p:cNvPr id="7" name="Afbeelding 6" descr="Afbeelding met beeldje, speelfiguur, speelgoed, Animatie&#10;&#10;Automatisch gegenereerde beschrijving">
            <a:extLst>
              <a:ext uri="{FF2B5EF4-FFF2-40B4-BE49-F238E27FC236}">
                <a16:creationId xmlns:a16="http://schemas.microsoft.com/office/drawing/2014/main" id="{B4DDB4DD-3CB4-0711-5FB9-63845B5FE3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4" t="38178" r="18664"/>
          <a:stretch/>
        </p:blipFill>
        <p:spPr>
          <a:xfrm flipH="1">
            <a:off x="308047" y="2476054"/>
            <a:ext cx="3423848" cy="420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54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DEADLINES</a:t>
            </a:r>
          </a:p>
        </p:txBody>
      </p:sp>
      <p:graphicFrame>
        <p:nvGraphicFramePr>
          <p:cNvPr id="6" name="Tijdelijke aanduiding voor inhoud 1">
            <a:extLst>
              <a:ext uri="{FF2B5EF4-FFF2-40B4-BE49-F238E27FC236}">
                <a16:creationId xmlns:a16="http://schemas.microsoft.com/office/drawing/2014/main" id="{0976736A-6B31-A516-CBEB-4C7D949382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482801"/>
              </p:ext>
            </p:extLst>
          </p:nvPr>
        </p:nvGraphicFramePr>
        <p:xfrm>
          <a:off x="333375" y="1828800"/>
          <a:ext cx="11288713" cy="4348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Afbeelding 2" descr="Afbeelding met tekenfilm, speelgoed, meubels&#10;&#10;Automatisch gegenereerde beschrijving">
            <a:extLst>
              <a:ext uri="{FF2B5EF4-FFF2-40B4-BE49-F238E27FC236}">
                <a16:creationId xmlns:a16="http://schemas.microsoft.com/office/drawing/2014/main" id="{DFABFE88-F371-823F-4E8B-9C892D9A75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148" y="2921788"/>
            <a:ext cx="2968944" cy="371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1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1BDF2E-B4CC-43A2-A72C-99438885D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441BDF2E-B4CC-43A2-A72C-99438885D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441BDF2E-B4CC-43A2-A72C-99438885D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56FCB57-8862-40FD-95E3-F5DEA71F9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B56FCB57-8862-40FD-95E3-F5DEA71F9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B56FCB57-8862-40FD-95E3-F5DEA71F9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191661E-163E-4674-9BB7-68EA77498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6191661E-163E-4674-9BB7-68EA77498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6191661E-163E-4674-9BB7-68EA77498D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EC6FD1F-705A-451A-ADF5-0AEF7FFA5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3EC6FD1F-705A-451A-ADF5-0AEF7FFA5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3EC6FD1F-705A-451A-ADF5-0AEF7FFA5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Graphic spid="6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hoek 9">
            <a:extLst>
              <a:ext uri="{FF2B5EF4-FFF2-40B4-BE49-F238E27FC236}">
                <a16:creationId xmlns:a16="http://schemas.microsoft.com/office/drawing/2014/main" id="{5537CEB1-83B9-59F0-9EEE-53CE39B34B8C}"/>
              </a:ext>
            </a:extLst>
          </p:cNvPr>
          <p:cNvSpPr/>
          <p:nvPr/>
        </p:nvSpPr>
        <p:spPr>
          <a:xfrm rot="10800000">
            <a:off x="3797558" y="-6"/>
            <a:ext cx="8394438" cy="6857999"/>
          </a:xfrm>
          <a:custGeom>
            <a:avLst/>
            <a:gdLst>
              <a:gd name="connsiteX0" fmla="*/ 0 w 5143500"/>
              <a:gd name="connsiteY0" fmla="*/ 0 h 6858000"/>
              <a:gd name="connsiteX1" fmla="*/ 5143500 w 5143500"/>
              <a:gd name="connsiteY1" fmla="*/ 0 h 6858000"/>
              <a:gd name="connsiteX2" fmla="*/ 5143500 w 5143500"/>
              <a:gd name="connsiteY2" fmla="*/ 6858000 h 6858000"/>
              <a:gd name="connsiteX3" fmla="*/ 0 w 5143500"/>
              <a:gd name="connsiteY3" fmla="*/ 6858000 h 6858000"/>
              <a:gd name="connsiteX4" fmla="*/ 0 w 5143500"/>
              <a:gd name="connsiteY4" fmla="*/ 0 h 6858000"/>
              <a:gd name="connsiteX0" fmla="*/ 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0 w 5600700"/>
              <a:gd name="connsiteY4" fmla="*/ 12700 h 6870700"/>
              <a:gd name="connsiteX0" fmla="*/ 12319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1231900 w 5600700"/>
              <a:gd name="connsiteY4" fmla="*/ 12700 h 6870700"/>
              <a:gd name="connsiteX0" fmla="*/ 774700 w 5600700"/>
              <a:gd name="connsiteY0" fmla="*/ 12700 h 6870700"/>
              <a:gd name="connsiteX1" fmla="*/ 5600700 w 5600700"/>
              <a:gd name="connsiteY1" fmla="*/ 0 h 6870700"/>
              <a:gd name="connsiteX2" fmla="*/ 5143500 w 5600700"/>
              <a:gd name="connsiteY2" fmla="*/ 6870700 h 6870700"/>
              <a:gd name="connsiteX3" fmla="*/ 0 w 5600700"/>
              <a:gd name="connsiteY3" fmla="*/ 6870700 h 6870700"/>
              <a:gd name="connsiteX4" fmla="*/ 774700 w 5600700"/>
              <a:gd name="connsiteY4" fmla="*/ 12700 h 6870700"/>
              <a:gd name="connsiteX0" fmla="*/ 76200 w 4902200"/>
              <a:gd name="connsiteY0" fmla="*/ 12700 h 6870700"/>
              <a:gd name="connsiteX1" fmla="*/ 4902200 w 4902200"/>
              <a:gd name="connsiteY1" fmla="*/ 0 h 6870700"/>
              <a:gd name="connsiteX2" fmla="*/ 4445000 w 4902200"/>
              <a:gd name="connsiteY2" fmla="*/ 6870700 h 6870700"/>
              <a:gd name="connsiteX3" fmla="*/ 0 w 4902200"/>
              <a:gd name="connsiteY3" fmla="*/ 6845300 h 6870700"/>
              <a:gd name="connsiteX4" fmla="*/ 76200 w 4902200"/>
              <a:gd name="connsiteY4" fmla="*/ 12700 h 6870700"/>
              <a:gd name="connsiteX0" fmla="*/ 0 w 4826000"/>
              <a:gd name="connsiteY0" fmla="*/ 12700 h 6896100"/>
              <a:gd name="connsiteX1" fmla="*/ 4826000 w 4826000"/>
              <a:gd name="connsiteY1" fmla="*/ 0 h 6896100"/>
              <a:gd name="connsiteX2" fmla="*/ 4368800 w 4826000"/>
              <a:gd name="connsiteY2" fmla="*/ 6870700 h 6896100"/>
              <a:gd name="connsiteX3" fmla="*/ 0 w 4826000"/>
              <a:gd name="connsiteY3" fmla="*/ 6896100 h 6896100"/>
              <a:gd name="connsiteX4" fmla="*/ 0 w 4826000"/>
              <a:gd name="connsiteY4" fmla="*/ 12700 h 6896100"/>
              <a:gd name="connsiteX0" fmla="*/ 0 w 4826000"/>
              <a:gd name="connsiteY0" fmla="*/ 12700 h 6880860"/>
              <a:gd name="connsiteX1" fmla="*/ 4826000 w 4826000"/>
              <a:gd name="connsiteY1" fmla="*/ 0 h 6880860"/>
              <a:gd name="connsiteX2" fmla="*/ 4368800 w 4826000"/>
              <a:gd name="connsiteY2" fmla="*/ 6870700 h 6880860"/>
              <a:gd name="connsiteX3" fmla="*/ 22860 w 4826000"/>
              <a:gd name="connsiteY3" fmla="*/ 6880860 h 6880860"/>
              <a:gd name="connsiteX4" fmla="*/ 0 w 4826000"/>
              <a:gd name="connsiteY4" fmla="*/ 12700 h 6880860"/>
              <a:gd name="connsiteX0" fmla="*/ 310515 w 4803140"/>
              <a:gd name="connsiteY0" fmla="*/ 136525 h 6880860"/>
              <a:gd name="connsiteX1" fmla="*/ 4803140 w 4803140"/>
              <a:gd name="connsiteY1" fmla="*/ 0 h 6880860"/>
              <a:gd name="connsiteX2" fmla="*/ 4345940 w 4803140"/>
              <a:gd name="connsiteY2" fmla="*/ 6870700 h 6880860"/>
              <a:gd name="connsiteX3" fmla="*/ 0 w 4803140"/>
              <a:gd name="connsiteY3" fmla="*/ 6880860 h 6880860"/>
              <a:gd name="connsiteX4" fmla="*/ 310515 w 4803140"/>
              <a:gd name="connsiteY4" fmla="*/ 136525 h 6880860"/>
              <a:gd name="connsiteX0" fmla="*/ 0 w 4816475"/>
              <a:gd name="connsiteY0" fmla="*/ 12700 h 6880860"/>
              <a:gd name="connsiteX1" fmla="*/ 4816475 w 4816475"/>
              <a:gd name="connsiteY1" fmla="*/ 0 h 6880860"/>
              <a:gd name="connsiteX2" fmla="*/ 4359275 w 4816475"/>
              <a:gd name="connsiteY2" fmla="*/ 6870700 h 6880860"/>
              <a:gd name="connsiteX3" fmla="*/ 13335 w 4816475"/>
              <a:gd name="connsiteY3" fmla="*/ 6880860 h 6880860"/>
              <a:gd name="connsiteX4" fmla="*/ 0 w 4816475"/>
              <a:gd name="connsiteY4" fmla="*/ 12700 h 6880860"/>
              <a:gd name="connsiteX0" fmla="*/ 15240 w 4831715"/>
              <a:gd name="connsiteY0" fmla="*/ 12700 h 6880860"/>
              <a:gd name="connsiteX1" fmla="*/ 4831715 w 4831715"/>
              <a:gd name="connsiteY1" fmla="*/ 0 h 6880860"/>
              <a:gd name="connsiteX2" fmla="*/ 4374515 w 4831715"/>
              <a:gd name="connsiteY2" fmla="*/ 6870700 h 6880860"/>
              <a:gd name="connsiteX3" fmla="*/ 0 w 4831715"/>
              <a:gd name="connsiteY3" fmla="*/ 6880860 h 6880860"/>
              <a:gd name="connsiteX4" fmla="*/ 15240 w 4831715"/>
              <a:gd name="connsiteY4" fmla="*/ 12700 h 6880860"/>
              <a:gd name="connsiteX0" fmla="*/ 15240 w 8221450"/>
              <a:gd name="connsiteY0" fmla="*/ 12700 h 6880860"/>
              <a:gd name="connsiteX1" fmla="*/ 4831715 w 8221450"/>
              <a:gd name="connsiteY1" fmla="*/ 0 h 6880860"/>
              <a:gd name="connsiteX2" fmla="*/ 8221450 w 8221450"/>
              <a:gd name="connsiteY2" fmla="*/ 6880062 h 6880860"/>
              <a:gd name="connsiteX3" fmla="*/ 0 w 8221450"/>
              <a:gd name="connsiteY3" fmla="*/ 6880860 h 6880860"/>
              <a:gd name="connsiteX4" fmla="*/ 15240 w 8221450"/>
              <a:gd name="connsiteY4" fmla="*/ 12700 h 6880860"/>
              <a:gd name="connsiteX0" fmla="*/ 15240 w 5977404"/>
              <a:gd name="connsiteY0" fmla="*/ 12700 h 6880860"/>
              <a:gd name="connsiteX1" fmla="*/ 4831715 w 5977404"/>
              <a:gd name="connsiteY1" fmla="*/ 0 h 6880860"/>
              <a:gd name="connsiteX2" fmla="*/ 5977404 w 5977404"/>
              <a:gd name="connsiteY2" fmla="*/ 6861339 h 6880860"/>
              <a:gd name="connsiteX3" fmla="*/ 0 w 5977404"/>
              <a:gd name="connsiteY3" fmla="*/ 6880860 h 6880860"/>
              <a:gd name="connsiteX4" fmla="*/ 15240 w 5977404"/>
              <a:gd name="connsiteY4" fmla="*/ 12700 h 6880860"/>
              <a:gd name="connsiteX0" fmla="*/ 15240 w 8039159"/>
              <a:gd name="connsiteY0" fmla="*/ 12700 h 6880860"/>
              <a:gd name="connsiteX1" fmla="*/ 4831715 w 8039159"/>
              <a:gd name="connsiteY1" fmla="*/ 0 h 6880860"/>
              <a:gd name="connsiteX2" fmla="*/ 8039159 w 8039159"/>
              <a:gd name="connsiteY2" fmla="*/ 6880062 h 6880860"/>
              <a:gd name="connsiteX3" fmla="*/ 0 w 8039159"/>
              <a:gd name="connsiteY3" fmla="*/ 6880860 h 6880860"/>
              <a:gd name="connsiteX4" fmla="*/ 15240 w 8039159"/>
              <a:gd name="connsiteY4" fmla="*/ 12700 h 6880860"/>
              <a:gd name="connsiteX0" fmla="*/ 15240 w 8221449"/>
              <a:gd name="connsiteY0" fmla="*/ 12700 h 6880860"/>
              <a:gd name="connsiteX1" fmla="*/ 4831715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  <a:gd name="connsiteX0" fmla="*/ 15240 w 8221449"/>
              <a:gd name="connsiteY0" fmla="*/ 12700 h 6880860"/>
              <a:gd name="connsiteX1" fmla="*/ 5133436 w 8221449"/>
              <a:gd name="connsiteY1" fmla="*/ 0 h 6880860"/>
              <a:gd name="connsiteX2" fmla="*/ 8221449 w 8221449"/>
              <a:gd name="connsiteY2" fmla="*/ 6880062 h 6880860"/>
              <a:gd name="connsiteX3" fmla="*/ 0 w 8221449"/>
              <a:gd name="connsiteY3" fmla="*/ 6880860 h 6880860"/>
              <a:gd name="connsiteX4" fmla="*/ 15240 w 8221449"/>
              <a:gd name="connsiteY4" fmla="*/ 12700 h 688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1449" h="6880860">
                <a:moveTo>
                  <a:pt x="15240" y="12700"/>
                </a:moveTo>
                <a:lnTo>
                  <a:pt x="5133436" y="0"/>
                </a:lnTo>
                <a:lnTo>
                  <a:pt x="8221449" y="6880062"/>
                </a:lnTo>
                <a:lnTo>
                  <a:pt x="0" y="6880860"/>
                </a:lnTo>
                <a:lnTo>
                  <a:pt x="15240" y="12700"/>
                </a:lnTo>
                <a:close/>
              </a:path>
            </a:pathLst>
          </a:custGeom>
          <a:solidFill>
            <a:srgbClr val="FFC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2D10F3A-4A08-59C1-D797-EBEC73A0AA3D}"/>
              </a:ext>
            </a:extLst>
          </p:cNvPr>
          <p:cNvSpPr/>
          <p:nvPr/>
        </p:nvSpPr>
        <p:spPr>
          <a:xfrm>
            <a:off x="3931424" y="1241264"/>
            <a:ext cx="4317339" cy="1093334"/>
          </a:xfrm>
          <a:prstGeom prst="rect">
            <a:avLst/>
          </a:prstGeom>
          <a:solidFill>
            <a:srgbClr val="008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n>
                <a:solidFill>
                  <a:srgbClr val="FFFFFF"/>
                </a:solidFill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52127C-ADF7-CB1B-8FD8-1A55C3A22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5212" y="1281299"/>
            <a:ext cx="4189761" cy="1093334"/>
          </a:xfrm>
        </p:spPr>
        <p:txBody>
          <a:bodyPr>
            <a:normAutofit/>
          </a:bodyPr>
          <a:lstStyle/>
          <a:p>
            <a:r>
              <a:rPr lang="nl-BE" sz="72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VRAGEN</a:t>
            </a:r>
          </a:p>
        </p:txBody>
      </p:sp>
      <p:pic>
        <p:nvPicPr>
          <p:cNvPr id="9" name="Afbeelding 8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DE2247DA-BD84-9C3E-976E-788E8A1B6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  <p:pic>
        <p:nvPicPr>
          <p:cNvPr id="4" name="Afbeelding 3" descr="Afbeelding met tekenfilm&#10;&#10;Automatisch gegenereerde beschrijving">
            <a:extLst>
              <a:ext uri="{FF2B5EF4-FFF2-40B4-BE49-F238E27FC236}">
                <a16:creationId xmlns:a16="http://schemas.microsoft.com/office/drawing/2014/main" id="{BFC124F9-7774-D2FA-DE39-A13D6941B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11" y="-28575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1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F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tekenfilm, Animatie, grafische vormgeving&#10;&#10;Automatisch gegenereerde beschrijving">
            <a:extLst>
              <a:ext uri="{FF2B5EF4-FFF2-40B4-BE49-F238E27FC236}">
                <a16:creationId xmlns:a16="http://schemas.microsoft.com/office/drawing/2014/main" id="{68DCF778-BF22-C0CD-44CB-B13408E5FB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8" r="15173"/>
          <a:stretch/>
        </p:blipFill>
        <p:spPr>
          <a:xfrm>
            <a:off x="406400" y="885825"/>
            <a:ext cx="10030120" cy="5029200"/>
          </a:xfrm>
          <a:prstGeom prst="rect">
            <a:avLst/>
          </a:prstGeom>
        </p:spPr>
      </p:pic>
      <p:pic>
        <p:nvPicPr>
          <p:cNvPr id="6" name="Afbeelding 5" descr="Afbeelding met tekst, buiten, teken, illustratie&#10;&#10;Automatisch gegenereerde beschrijving">
            <a:extLst>
              <a:ext uri="{FF2B5EF4-FFF2-40B4-BE49-F238E27FC236}">
                <a16:creationId xmlns:a16="http://schemas.microsoft.com/office/drawing/2014/main" id="{3BC8B679-1C21-FE87-F76D-9E004298C2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257800"/>
            <a:ext cx="13144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b="7801"/>
          <a:stretch/>
        </p:blipFill>
        <p:spPr>
          <a:xfrm>
            <a:off x="0" y="0"/>
            <a:ext cx="12139613" cy="6820242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ALGEMENE INFORMATIE</a:t>
            </a:r>
          </a:p>
        </p:txBody>
      </p:sp>
    </p:spTree>
    <p:extLst>
      <p:ext uri="{BB962C8B-B14F-4D97-AF65-F5344CB8AC3E}">
        <p14:creationId xmlns:p14="http://schemas.microsoft.com/office/powerpoint/2010/main" val="259258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WAT IS MOOIMAKERS?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Vlaamse initiatief tegen zwerfvuil en sluikstort</a:t>
            </a:r>
          </a:p>
          <a:p>
            <a:r>
              <a:rPr lang="nl-BE" dirty="0"/>
              <a:t>Samenwerking tussen</a:t>
            </a:r>
          </a:p>
          <a:p>
            <a:pPr lvl="1"/>
            <a:r>
              <a:rPr lang="nl-BE" dirty="0"/>
              <a:t>Openbare Vlaamse Afvalstoffenmaatschappij (OVAM)</a:t>
            </a:r>
          </a:p>
          <a:p>
            <a:pPr lvl="1"/>
            <a:r>
              <a:rPr lang="nl-BE" dirty="0"/>
              <a:t>Fost Plus</a:t>
            </a:r>
          </a:p>
          <a:p>
            <a:pPr lvl="1"/>
            <a:r>
              <a:rPr lang="nl-BE" dirty="0"/>
              <a:t>Vereniging van Vlaamse Steden en Gemeenten (VVSG)</a:t>
            </a:r>
          </a:p>
          <a:p>
            <a:r>
              <a:rPr lang="nl-BE" dirty="0"/>
              <a:t>Doel is een samenleving zonder zwerfvuil en sluikstort</a:t>
            </a:r>
          </a:p>
          <a:p>
            <a:r>
              <a:rPr lang="nl-BE" dirty="0"/>
              <a:t>Via kennisuitwisseling, campagnes, onderzoek, acties, beleid en … projecten zoals Operatie Proper</a:t>
            </a:r>
          </a:p>
        </p:txBody>
      </p:sp>
    </p:spTree>
    <p:extLst>
      <p:ext uri="{BB962C8B-B14F-4D97-AF65-F5344CB8AC3E}">
        <p14:creationId xmlns:p14="http://schemas.microsoft.com/office/powerpoint/2010/main" val="30852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WAT IS OPERATIE PROPER?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Educatief project met beloningssysteem</a:t>
            </a:r>
          </a:p>
          <a:p>
            <a:r>
              <a:rPr lang="nl-BE" dirty="0"/>
              <a:t>Voor scholen en jeugdverenigingen</a:t>
            </a:r>
          </a:p>
          <a:p>
            <a:r>
              <a:rPr lang="nl-BE" dirty="0"/>
              <a:t>Om zwerfvuil duurzaam aan te pakken via een actieplan</a:t>
            </a:r>
          </a:p>
          <a:p>
            <a:r>
              <a:rPr lang="nl-BE" dirty="0"/>
              <a:t>Met ondersteuning van Mooimakers en het lokaal bestuur (gemeente, stad of afvalintercommunale (IC))</a:t>
            </a:r>
          </a:p>
        </p:txBody>
      </p:sp>
    </p:spTree>
    <p:extLst>
      <p:ext uri="{BB962C8B-B14F-4D97-AF65-F5344CB8AC3E}">
        <p14:creationId xmlns:p14="http://schemas.microsoft.com/office/powerpoint/2010/main" val="369348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FLOW</a:t>
            </a: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D35E6798-64F6-1A67-866C-E698A6C39F52}"/>
              </a:ext>
            </a:extLst>
          </p:cNvPr>
          <p:cNvGrpSpPr/>
          <p:nvPr/>
        </p:nvGrpSpPr>
        <p:grpSpPr>
          <a:xfrm>
            <a:off x="333375" y="1828800"/>
            <a:ext cx="11288713" cy="4348163"/>
            <a:chOff x="333375" y="1828800"/>
            <a:chExt cx="11288713" cy="4348163"/>
          </a:xfrm>
        </p:grpSpPr>
        <p:graphicFrame>
          <p:nvGraphicFramePr>
            <p:cNvPr id="6" name="Tijdelijke aanduiding voor inhoud 5">
              <a:extLst>
                <a:ext uri="{FF2B5EF4-FFF2-40B4-BE49-F238E27FC236}">
                  <a16:creationId xmlns:a16="http://schemas.microsoft.com/office/drawing/2014/main" id="{03BF1EF1-F6E5-5E7A-86B2-D928FF2C716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2743177"/>
                </p:ext>
              </p:extLst>
            </p:nvPr>
          </p:nvGraphicFramePr>
          <p:xfrm>
            <a:off x="333375" y="1828800"/>
            <a:ext cx="11288713" cy="43481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Gelijkbenige driehoek 2">
              <a:extLst>
                <a:ext uri="{FF2B5EF4-FFF2-40B4-BE49-F238E27FC236}">
                  <a16:creationId xmlns:a16="http://schemas.microsoft.com/office/drawing/2014/main" id="{1A52A6B2-8234-A86E-884A-0EFB7DC13889}"/>
                </a:ext>
              </a:extLst>
            </p:cNvPr>
            <p:cNvSpPr/>
            <p:nvPr/>
          </p:nvSpPr>
          <p:spPr>
            <a:xfrm rot="5326073">
              <a:off x="8383872" y="2545945"/>
              <a:ext cx="647254" cy="343711"/>
            </a:xfrm>
            <a:prstGeom prst="triangle">
              <a:avLst/>
            </a:prstGeom>
            <a:solidFill>
              <a:srgbClr val="00A9E0">
                <a:alpha val="50196"/>
              </a:srgb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</p:grpSp>
    </p:spTree>
    <p:extLst>
      <p:ext uri="{BB962C8B-B14F-4D97-AF65-F5344CB8AC3E}">
        <p14:creationId xmlns:p14="http://schemas.microsoft.com/office/powerpoint/2010/main" val="165178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DOELGROEP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Scholen</a:t>
            </a:r>
          </a:p>
          <a:p>
            <a:pPr lvl="1"/>
            <a:r>
              <a:rPr lang="nl-BE" dirty="0"/>
              <a:t>Kleuter, lager, middelbaar</a:t>
            </a:r>
          </a:p>
          <a:p>
            <a:pPr lvl="1"/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Per school één actieplan</a:t>
            </a:r>
          </a:p>
          <a:p>
            <a:pPr lvl="1"/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Uitzondering: verschillende locaties bv. meerdere campussen of een kleuterschool op een andere locatie dan de lagere school</a:t>
            </a:r>
          </a:p>
          <a:p>
            <a:r>
              <a:rPr lang="nl-BE" dirty="0">
                <a:latin typeface="Calibri" panose="020F0502020204030204" pitchFamily="34" charset="0"/>
                <a:ea typeface="Calibri" panose="020F0502020204030204" pitchFamily="34" charset="0"/>
              </a:rPr>
              <a:t>Jeugdverenigingen</a:t>
            </a:r>
          </a:p>
          <a:p>
            <a:pPr lvl="1"/>
            <a:r>
              <a:rPr lang="nl-BE" dirty="0">
                <a:solidFill>
                  <a:srgbClr val="323232"/>
                </a:solidFill>
                <a:latin typeface="flanders-sans"/>
              </a:rPr>
              <a:t>Criteria:</a:t>
            </a:r>
          </a:p>
          <a:p>
            <a:pPr lvl="2"/>
            <a:r>
              <a:rPr lang="nl-BE" dirty="0">
                <a:solidFill>
                  <a:srgbClr val="323232"/>
                </a:solidFill>
                <a:latin typeface="flanders-sans"/>
              </a:rPr>
              <a:t>Structurele – dagelijkse, wekelijkse of tweewekelijkse – werking</a:t>
            </a:r>
          </a:p>
          <a:p>
            <a:pPr lvl="2"/>
            <a:r>
              <a:rPr lang="nl-BE" dirty="0">
                <a:solidFill>
                  <a:srgbClr val="323232"/>
                </a:solidFill>
                <a:latin typeface="flanders-sans"/>
              </a:rPr>
              <a:t>Als vrijetijdsaanbod</a:t>
            </a:r>
          </a:p>
          <a:p>
            <a:pPr lvl="2"/>
            <a:r>
              <a:rPr lang="nl-BE" dirty="0">
                <a:solidFill>
                  <a:srgbClr val="323232"/>
                </a:solidFill>
                <a:latin typeface="flanders-sans"/>
              </a:rPr>
              <a:t>Voor kinderen en jongeren</a:t>
            </a:r>
            <a:endParaRPr lang="nl-BE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70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solidFill>
            <a:srgbClr val="FFFFFF"/>
          </a:solidFill>
          <a:ln w="101600">
            <a:solidFill>
              <a:srgbClr val="FFC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WAAROM DEELNEMEN?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510732-437E-3F13-56D8-CC2AD4E3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Netheid in en rond de scholen of jeugdverenigingen</a:t>
            </a:r>
          </a:p>
          <a:p>
            <a:r>
              <a:rPr lang="nl-BE" dirty="0"/>
              <a:t>Participatie en inspraak door kinderen en jongeren</a:t>
            </a:r>
          </a:p>
          <a:p>
            <a:r>
              <a:rPr lang="nl-BE" dirty="0"/>
              <a:t>Sensibilisering en educatie van kinderen en jongeren rond duurzaamheid (past binnen onderwijsdoelen, </a:t>
            </a:r>
            <a:r>
              <a:rPr lang="nl-BE" dirty="0" err="1"/>
              <a:t>SDG’s</a:t>
            </a:r>
            <a:r>
              <a:rPr lang="nl-BE" dirty="0"/>
              <a:t> …)</a:t>
            </a:r>
          </a:p>
          <a:p>
            <a:r>
              <a:rPr lang="nl-BE" dirty="0"/>
              <a:t>Inspirerend voor buurt, ouders, netwerk …</a:t>
            </a:r>
          </a:p>
          <a:p>
            <a:r>
              <a:rPr lang="nl-BE" dirty="0"/>
              <a:t>Mooie beloning</a:t>
            </a:r>
          </a:p>
        </p:txBody>
      </p:sp>
    </p:spTree>
    <p:extLst>
      <p:ext uri="{BB962C8B-B14F-4D97-AF65-F5344CB8AC3E}">
        <p14:creationId xmlns:p14="http://schemas.microsoft.com/office/powerpoint/2010/main" val="34457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1C6D2B8-B502-4545-E7F3-9A9C8F1B1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8" b="9556"/>
          <a:stretch/>
        </p:blipFill>
        <p:spPr>
          <a:xfrm>
            <a:off x="47625" y="37757"/>
            <a:ext cx="12091988" cy="6782485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A722355D-E152-2203-75F7-9636D145B48B}"/>
              </a:ext>
            </a:extLst>
          </p:cNvPr>
          <p:cNvSpPr txBox="1">
            <a:spLocks/>
          </p:cNvSpPr>
          <p:nvPr/>
        </p:nvSpPr>
        <p:spPr>
          <a:xfrm>
            <a:off x="333375" y="615665"/>
            <a:ext cx="11289130" cy="757130"/>
          </a:xfrm>
          <a:prstGeom prst="rect">
            <a:avLst/>
          </a:prstGeom>
          <a:solidFill>
            <a:srgbClr val="008AD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l-BE" dirty="0"/>
          </a:p>
        </p:txBody>
      </p:sp>
      <p:sp>
        <p:nvSpPr>
          <p:cNvPr id="9" name="Rechthoek 9">
            <a:extLst>
              <a:ext uri="{FF2B5EF4-FFF2-40B4-BE49-F238E27FC236}">
                <a16:creationId xmlns:a16="http://schemas.microsoft.com/office/drawing/2014/main" id="{BC5471B8-EA2E-AC4C-EB5F-EFB4FE7715D3}"/>
              </a:ext>
            </a:extLst>
          </p:cNvPr>
          <p:cNvSpPr/>
          <p:nvPr/>
        </p:nvSpPr>
        <p:spPr>
          <a:xfrm>
            <a:off x="47625" y="37757"/>
            <a:ext cx="12091988" cy="6782485"/>
          </a:xfrm>
          <a:prstGeom prst="rect">
            <a:avLst/>
          </a:prstGeom>
          <a:noFill/>
          <a:ln w="101600">
            <a:solidFill>
              <a:srgbClr val="008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22726C-D4D9-2322-3BC1-1AC2F1165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98" y="331448"/>
            <a:ext cx="10515600" cy="1325563"/>
          </a:xfrm>
        </p:spPr>
        <p:txBody>
          <a:bodyPr>
            <a:normAutofit/>
          </a:bodyPr>
          <a:lstStyle/>
          <a:p>
            <a:r>
              <a:rPr lang="nl-BE" sz="4000" b="1" dirty="0">
                <a:solidFill>
                  <a:schemeClr val="bg1"/>
                </a:solidFill>
                <a:latin typeface="Flanders Art Sans" panose="00000500000000000000" pitchFamily="50" charset="0"/>
              </a:rPr>
              <a:t>ACTIEPUNTEN EN ACTIEPLANNEN</a:t>
            </a:r>
          </a:p>
        </p:txBody>
      </p:sp>
    </p:spTree>
    <p:extLst>
      <p:ext uri="{BB962C8B-B14F-4D97-AF65-F5344CB8AC3E}">
        <p14:creationId xmlns:p14="http://schemas.microsoft.com/office/powerpoint/2010/main" val="203701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theme/theme1.xml><?xml version="1.0" encoding="utf-8"?>
<a:theme xmlns:a="http://schemas.openxmlformats.org/drawingml/2006/main" name="Basis">
  <a:themeElements>
    <a:clrScheme name="Aangepas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DAC"/>
      </a:accent1>
      <a:accent2>
        <a:srgbClr val="00A9E0"/>
      </a:accent2>
      <a:accent3>
        <a:srgbClr val="B1D34A"/>
      </a:accent3>
      <a:accent4>
        <a:srgbClr val="72C6A5"/>
      </a:accent4>
      <a:accent5>
        <a:srgbClr val="FFC233"/>
      </a:accent5>
      <a:accent6>
        <a:srgbClr val="F04E5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Microsoft Office PowerPoint</Application>
  <PresentationFormat>Breedbeeld</PresentationFormat>
  <Paragraphs>117</Paragraphs>
  <Slides>22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22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Flanders Art Sans</vt:lpstr>
      <vt:lpstr>flanders-sans</vt:lpstr>
      <vt:lpstr>Basis</vt:lpstr>
      <vt:lpstr>Kantoorthema</vt:lpstr>
      <vt:lpstr>PowerPoint-presentatie</vt:lpstr>
      <vt:lpstr>OPERATIE PROPER</vt:lpstr>
      <vt:lpstr>ALGEMENE INFORMATIE</vt:lpstr>
      <vt:lpstr>WAT IS MOOIMAKERS?</vt:lpstr>
      <vt:lpstr>WAT IS OPERATIE PROPER?</vt:lpstr>
      <vt:lpstr>FLOW</vt:lpstr>
      <vt:lpstr>DOELGROEP</vt:lpstr>
      <vt:lpstr>WAAROM DEELNEMEN?</vt:lpstr>
      <vt:lpstr>ACTIEPUNTEN EN ACTIEPLANNEN</vt:lpstr>
      <vt:lpstr>ACTIEPUNTEN</vt:lpstr>
      <vt:lpstr>VERPLICHTE PUNTEN VOOR SCHOLEN</vt:lpstr>
      <vt:lpstr>VERPLICHTE PUNTEN VOOR VERENIGINGEN</vt:lpstr>
      <vt:lpstr>ACTIEPUNT VOORBEELD</vt:lpstr>
      <vt:lpstr>RAPPORTERING EN BELONING</vt:lpstr>
      <vt:lpstr>RAPPORTERING</vt:lpstr>
      <vt:lpstr>NIEUW: TUSSENTIJDSE DEADLINE</vt:lpstr>
      <vt:lpstr>BEOORDELING VAN ACTIEPUNTEN</vt:lpstr>
      <vt:lpstr>BELONING</vt:lpstr>
      <vt:lpstr>DEADLINES EN INFORMATIE</vt:lpstr>
      <vt:lpstr>DEADLINES</vt:lpstr>
      <vt:lpstr>VRAGEN</vt:lpstr>
      <vt:lpstr>PowerPoint-presentatie</vt:lpstr>
    </vt:vector>
  </TitlesOfParts>
  <Company>OVAM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Ruth Busschaert</dc:creator>
  <cp:lastModifiedBy>Ruth Busschaert</cp:lastModifiedBy>
  <cp:revision>1</cp:revision>
  <dcterms:created xsi:type="dcterms:W3CDTF">2024-07-18T08:05:16Z</dcterms:created>
  <dcterms:modified xsi:type="dcterms:W3CDTF">2024-08-29T07:57:19Z</dcterms:modified>
</cp:coreProperties>
</file>